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51" r:id="rId2"/>
  </p:sldMasterIdLst>
  <p:notesMasterIdLst>
    <p:notesMasterId r:id="rId41"/>
  </p:notesMasterIdLst>
  <p:handoutMasterIdLst>
    <p:handoutMasterId r:id="rId42"/>
  </p:handoutMasterIdLst>
  <p:sldIdLst>
    <p:sldId id="263" r:id="rId3"/>
    <p:sldId id="490" r:id="rId4"/>
    <p:sldId id="444" r:id="rId5"/>
    <p:sldId id="443" r:id="rId6"/>
    <p:sldId id="531" r:id="rId7"/>
    <p:sldId id="362" r:id="rId8"/>
    <p:sldId id="448" r:id="rId9"/>
    <p:sldId id="449" r:id="rId10"/>
    <p:sldId id="476" r:id="rId11"/>
    <p:sldId id="465" r:id="rId12"/>
    <p:sldId id="463" r:id="rId13"/>
    <p:sldId id="426" r:id="rId14"/>
    <p:sldId id="511" r:id="rId15"/>
    <p:sldId id="512" r:id="rId16"/>
    <p:sldId id="532" r:id="rId17"/>
    <p:sldId id="450" r:id="rId18"/>
    <p:sldId id="452" r:id="rId19"/>
    <p:sldId id="486" r:id="rId20"/>
    <p:sldId id="513" r:id="rId21"/>
    <p:sldId id="515" r:id="rId22"/>
    <p:sldId id="516" r:id="rId23"/>
    <p:sldId id="517" r:id="rId24"/>
    <p:sldId id="519" r:id="rId25"/>
    <p:sldId id="518" r:id="rId26"/>
    <p:sldId id="520" r:id="rId27"/>
    <p:sldId id="521" r:id="rId28"/>
    <p:sldId id="522" r:id="rId29"/>
    <p:sldId id="523" r:id="rId30"/>
    <p:sldId id="453" r:id="rId31"/>
    <p:sldId id="455" r:id="rId32"/>
    <p:sldId id="524" r:id="rId33"/>
    <p:sldId id="525" r:id="rId34"/>
    <p:sldId id="526" r:id="rId35"/>
    <p:sldId id="527" r:id="rId36"/>
    <p:sldId id="456" r:id="rId37"/>
    <p:sldId id="458" r:id="rId38"/>
    <p:sldId id="529" r:id="rId39"/>
    <p:sldId id="530" r:id="rId40"/>
  </p:sldIdLst>
  <p:sldSz cx="9144000" cy="6858000" type="screen4x3"/>
  <p:notesSz cx="6794500" cy="9931400"/>
  <p:defaultTextStyle>
    <a:defPPr>
      <a:defRPr lang="nb-NO"/>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ullman, Peter" initials="kons_pfu" lastIdx="16" clrIdx="0"/>
  <p:cmAuthor id="1" name="Carlstedt, Anders" initials="CA" lastIdx="26" clrIdx="1"/>
  <p:cmAuthor id="2" name="Egset Birgitte Jensen" initials="EBJ" lastIdx="1" clrIdx="2"/>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898989"/>
    <a:srgbClr val="01C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stil 1 - aks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34" autoAdjust="0"/>
    <p:restoredTop sz="75990" autoAdjust="0"/>
  </p:normalViewPr>
  <p:slideViewPr>
    <p:cSldViewPr snapToGrid="0">
      <p:cViewPr varScale="1">
        <p:scale>
          <a:sx n="55" d="100"/>
          <a:sy n="55" d="100"/>
        </p:scale>
        <p:origin x="197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8" d="100"/>
          <a:sy n="78" d="100"/>
        </p:scale>
        <p:origin x="-3324" y="-108"/>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ommentAuthors" Target="commentAuthor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FCBF19-6BEF-429B-9D17-38D80C975DBA}" type="doc">
      <dgm:prSet loTypeId="urn:microsoft.com/office/officeart/2005/8/layout/chevronAccent+Icon" loCatId="process" qsTypeId="urn:microsoft.com/office/officeart/2005/8/quickstyle/simple5" qsCatId="simple" csTypeId="urn:microsoft.com/office/officeart/2005/8/colors/accent2_2" csCatId="accent2" phldr="1"/>
      <dgm:spPr/>
      <dgm:t>
        <a:bodyPr/>
        <a:lstStyle/>
        <a:p>
          <a:endParaRPr lang="nb-NO"/>
        </a:p>
      </dgm:t>
    </dgm:pt>
    <dgm:pt modelId="{9DB0A162-7A69-4B15-9D38-F39265C7CEE0}">
      <dgm:prSet phldrT="[Tekst]" custT="1"/>
      <dgm:spPr>
        <a:solidFill>
          <a:schemeClr val="bg1">
            <a:lumMod val="95000"/>
          </a:schemeClr>
        </a:solidFill>
      </dgm:spPr>
      <dgm:t>
        <a:bodyPr/>
        <a:lstStyle/>
        <a:p>
          <a:r>
            <a:rPr lang="nb-NO" sz="1400" dirty="0"/>
            <a:t>Kontekst</a:t>
          </a:r>
        </a:p>
      </dgm:t>
    </dgm:pt>
    <dgm:pt modelId="{6DE0A7D3-9249-4038-B23F-6D401D6998A5}" type="parTrans" cxnId="{5D7AB506-7731-412D-A915-5146A0796AC0}">
      <dgm:prSet/>
      <dgm:spPr/>
      <dgm:t>
        <a:bodyPr/>
        <a:lstStyle/>
        <a:p>
          <a:endParaRPr lang="nb-NO" sz="2400"/>
        </a:p>
      </dgm:t>
    </dgm:pt>
    <dgm:pt modelId="{3FAFF018-9A70-4A10-A957-D56972B6922F}" type="sibTrans" cxnId="{5D7AB506-7731-412D-A915-5146A0796AC0}">
      <dgm:prSet/>
      <dgm:spPr/>
      <dgm:t>
        <a:bodyPr/>
        <a:lstStyle/>
        <a:p>
          <a:endParaRPr lang="nb-NO" sz="2400"/>
        </a:p>
      </dgm:t>
    </dgm:pt>
    <dgm:pt modelId="{26B5C3A8-7F53-4288-809A-BB8DFE900DF7}">
      <dgm:prSet phldrT="[Tekst]" custT="1"/>
      <dgm:spPr/>
      <dgm:t>
        <a:bodyPr/>
        <a:lstStyle/>
        <a:p>
          <a:r>
            <a:rPr lang="nb-NO" sz="1400" dirty="0"/>
            <a:t>Risikovurdering</a:t>
          </a:r>
        </a:p>
      </dgm:t>
    </dgm:pt>
    <dgm:pt modelId="{CEFF8FFF-F6FA-4189-963B-9A6D44624D22}" type="parTrans" cxnId="{55CF399D-468C-465F-AD6A-23FBD32DA2AC}">
      <dgm:prSet/>
      <dgm:spPr/>
      <dgm:t>
        <a:bodyPr/>
        <a:lstStyle/>
        <a:p>
          <a:endParaRPr lang="nb-NO" sz="2400"/>
        </a:p>
      </dgm:t>
    </dgm:pt>
    <dgm:pt modelId="{C7DCF29E-BA9D-4B0A-B113-1504A599245D}" type="sibTrans" cxnId="{55CF399D-468C-465F-AD6A-23FBD32DA2AC}">
      <dgm:prSet/>
      <dgm:spPr/>
      <dgm:t>
        <a:bodyPr/>
        <a:lstStyle/>
        <a:p>
          <a:endParaRPr lang="nb-NO" sz="2400"/>
        </a:p>
      </dgm:t>
    </dgm:pt>
    <dgm:pt modelId="{55BBE678-9D92-4D35-B0E2-443B96E4B141}">
      <dgm:prSet phldrT="[Tekst]" custT="1"/>
      <dgm:spPr/>
      <dgm:t>
        <a:bodyPr/>
        <a:lstStyle/>
        <a:p>
          <a:r>
            <a:rPr lang="nb-NO" sz="1400" dirty="0"/>
            <a:t>Risikohåndtering</a:t>
          </a:r>
        </a:p>
      </dgm:t>
    </dgm:pt>
    <dgm:pt modelId="{90C08D0F-30C8-4271-81E3-96189035AA76}" type="parTrans" cxnId="{E7ED0058-2AFB-4D72-918A-D9985793F27F}">
      <dgm:prSet/>
      <dgm:spPr/>
      <dgm:t>
        <a:bodyPr/>
        <a:lstStyle/>
        <a:p>
          <a:endParaRPr lang="nb-NO" sz="2400"/>
        </a:p>
      </dgm:t>
    </dgm:pt>
    <dgm:pt modelId="{C0FCAA6E-99ED-4DD0-9394-D8A401BA001D}" type="sibTrans" cxnId="{E7ED0058-2AFB-4D72-918A-D9985793F27F}">
      <dgm:prSet/>
      <dgm:spPr/>
      <dgm:t>
        <a:bodyPr/>
        <a:lstStyle/>
        <a:p>
          <a:endParaRPr lang="nb-NO" sz="2400"/>
        </a:p>
      </dgm:t>
    </dgm:pt>
    <dgm:pt modelId="{E28957FB-B0F1-499C-8C3C-7F83F77E9771}">
      <dgm:prSet phldrT="[Tekst]" custT="1"/>
      <dgm:spPr/>
      <dgm:t>
        <a:bodyPr/>
        <a:lstStyle/>
        <a:p>
          <a:r>
            <a:rPr lang="nb-NO" sz="1400" dirty="0"/>
            <a:t>Aksept og beslutning</a:t>
          </a:r>
        </a:p>
      </dgm:t>
    </dgm:pt>
    <dgm:pt modelId="{83EFF6EB-C926-4A98-A488-9B0A589E99C5}" type="parTrans" cxnId="{CE0EDC95-6724-4B49-8992-0B62DE8893E8}">
      <dgm:prSet/>
      <dgm:spPr/>
      <dgm:t>
        <a:bodyPr/>
        <a:lstStyle/>
        <a:p>
          <a:endParaRPr lang="nb-NO" sz="2400"/>
        </a:p>
      </dgm:t>
    </dgm:pt>
    <dgm:pt modelId="{17616255-E03D-44DB-B40B-A369A22FB227}" type="sibTrans" cxnId="{CE0EDC95-6724-4B49-8992-0B62DE8893E8}">
      <dgm:prSet/>
      <dgm:spPr/>
      <dgm:t>
        <a:bodyPr/>
        <a:lstStyle/>
        <a:p>
          <a:endParaRPr lang="nb-NO" sz="2400"/>
        </a:p>
      </dgm:t>
    </dgm:pt>
    <dgm:pt modelId="{FDFFA058-5558-4D4E-A1F3-9272C093DB51}" type="pres">
      <dgm:prSet presAssocID="{B8FCBF19-6BEF-429B-9D17-38D80C975DBA}" presName="Name0" presStyleCnt="0">
        <dgm:presLayoutVars>
          <dgm:dir/>
          <dgm:resizeHandles val="exact"/>
        </dgm:presLayoutVars>
      </dgm:prSet>
      <dgm:spPr/>
    </dgm:pt>
    <dgm:pt modelId="{3C39F027-AE0D-4D27-BF62-E858D9AEABBB}" type="pres">
      <dgm:prSet presAssocID="{9DB0A162-7A69-4B15-9D38-F39265C7CEE0}" presName="composite" presStyleCnt="0"/>
      <dgm:spPr/>
    </dgm:pt>
    <dgm:pt modelId="{2F31BC82-A7F0-479D-9E48-9FC9A60AA83D}" type="pres">
      <dgm:prSet presAssocID="{9DB0A162-7A69-4B15-9D38-F39265C7CEE0}" presName="bgChev" presStyleLbl="node1" presStyleIdx="0" presStyleCnt="4"/>
      <dgm:spPr>
        <a:solidFill>
          <a:srgbClr val="FF0000"/>
        </a:solidFill>
      </dgm:spPr>
    </dgm:pt>
    <dgm:pt modelId="{BE442DAC-1506-4EA3-AE3F-F31B9F65731A}" type="pres">
      <dgm:prSet presAssocID="{9DB0A162-7A69-4B15-9D38-F39265C7CEE0}" presName="txNode" presStyleLbl="fgAcc1" presStyleIdx="0" presStyleCnt="4">
        <dgm:presLayoutVars>
          <dgm:bulletEnabled val="1"/>
        </dgm:presLayoutVars>
      </dgm:prSet>
      <dgm:spPr/>
    </dgm:pt>
    <dgm:pt modelId="{EED02FC0-FE8C-4242-A949-2CC99926B641}" type="pres">
      <dgm:prSet presAssocID="{3FAFF018-9A70-4A10-A957-D56972B6922F}" presName="compositeSpace" presStyleCnt="0"/>
      <dgm:spPr/>
    </dgm:pt>
    <dgm:pt modelId="{B28ED880-C09B-48DC-A4DD-F69B87BC7B41}" type="pres">
      <dgm:prSet presAssocID="{26B5C3A8-7F53-4288-809A-BB8DFE900DF7}" presName="composite" presStyleCnt="0"/>
      <dgm:spPr/>
    </dgm:pt>
    <dgm:pt modelId="{6753A4C9-94DE-4820-91AF-A75E7CB64FF1}" type="pres">
      <dgm:prSet presAssocID="{26B5C3A8-7F53-4288-809A-BB8DFE900DF7}" presName="bgChev" presStyleLbl="node1" presStyleIdx="1" presStyleCnt="4"/>
      <dgm:spPr/>
    </dgm:pt>
    <dgm:pt modelId="{A7356EF3-BD61-406B-9BED-8ED7D6579F83}" type="pres">
      <dgm:prSet presAssocID="{26B5C3A8-7F53-4288-809A-BB8DFE900DF7}" presName="txNode" presStyleLbl="fgAcc1" presStyleIdx="1" presStyleCnt="4">
        <dgm:presLayoutVars>
          <dgm:bulletEnabled val="1"/>
        </dgm:presLayoutVars>
      </dgm:prSet>
      <dgm:spPr/>
    </dgm:pt>
    <dgm:pt modelId="{2C5A9F04-C3E2-469B-8EBA-388E32A154C2}" type="pres">
      <dgm:prSet presAssocID="{C7DCF29E-BA9D-4B0A-B113-1504A599245D}" presName="compositeSpace" presStyleCnt="0"/>
      <dgm:spPr/>
    </dgm:pt>
    <dgm:pt modelId="{31A8087C-E9D7-4D05-A575-93D329ED72D1}" type="pres">
      <dgm:prSet presAssocID="{55BBE678-9D92-4D35-B0E2-443B96E4B141}" presName="composite" presStyleCnt="0"/>
      <dgm:spPr/>
    </dgm:pt>
    <dgm:pt modelId="{237CEDF3-E4BD-44B4-A741-03E8442D6BF2}" type="pres">
      <dgm:prSet presAssocID="{55BBE678-9D92-4D35-B0E2-443B96E4B141}" presName="bgChev" presStyleLbl="node1" presStyleIdx="2" presStyleCnt="4" custLinFactNeighborY="0"/>
      <dgm:spPr/>
    </dgm:pt>
    <dgm:pt modelId="{59C2A334-7B24-4045-8209-006D8AD51F16}" type="pres">
      <dgm:prSet presAssocID="{55BBE678-9D92-4D35-B0E2-443B96E4B141}" presName="txNode" presStyleLbl="fgAcc1" presStyleIdx="2" presStyleCnt="4">
        <dgm:presLayoutVars>
          <dgm:bulletEnabled val="1"/>
        </dgm:presLayoutVars>
      </dgm:prSet>
      <dgm:spPr/>
    </dgm:pt>
    <dgm:pt modelId="{4B82175B-D5DE-4EBB-AF06-7D79B9673280}" type="pres">
      <dgm:prSet presAssocID="{C0FCAA6E-99ED-4DD0-9394-D8A401BA001D}" presName="compositeSpace" presStyleCnt="0"/>
      <dgm:spPr/>
    </dgm:pt>
    <dgm:pt modelId="{3831A096-0ED6-4691-9B91-7B7CD58716C6}" type="pres">
      <dgm:prSet presAssocID="{E28957FB-B0F1-499C-8C3C-7F83F77E9771}" presName="composite" presStyleCnt="0"/>
      <dgm:spPr/>
    </dgm:pt>
    <dgm:pt modelId="{8211DF32-F270-451E-8FDD-0E93C8CDC4CB}" type="pres">
      <dgm:prSet presAssocID="{E28957FB-B0F1-499C-8C3C-7F83F77E9771}" presName="bgChev" presStyleLbl="node1" presStyleIdx="3" presStyleCnt="4"/>
      <dgm:spPr/>
    </dgm:pt>
    <dgm:pt modelId="{B2ED527E-EF2B-4DAA-A2C9-DDA60D39C01D}" type="pres">
      <dgm:prSet presAssocID="{E28957FB-B0F1-499C-8C3C-7F83F77E9771}" presName="txNode" presStyleLbl="fgAcc1" presStyleIdx="3" presStyleCnt="4">
        <dgm:presLayoutVars>
          <dgm:bulletEnabled val="1"/>
        </dgm:presLayoutVars>
      </dgm:prSet>
      <dgm:spPr/>
    </dgm:pt>
  </dgm:ptLst>
  <dgm:cxnLst>
    <dgm:cxn modelId="{5D7AB506-7731-412D-A915-5146A0796AC0}" srcId="{B8FCBF19-6BEF-429B-9D17-38D80C975DBA}" destId="{9DB0A162-7A69-4B15-9D38-F39265C7CEE0}" srcOrd="0" destOrd="0" parTransId="{6DE0A7D3-9249-4038-B23F-6D401D6998A5}" sibTransId="{3FAFF018-9A70-4A10-A957-D56972B6922F}"/>
    <dgm:cxn modelId="{AF5A650B-2094-46F1-B526-8AD28FEEB224}" type="presOf" srcId="{55BBE678-9D92-4D35-B0E2-443B96E4B141}" destId="{59C2A334-7B24-4045-8209-006D8AD51F16}" srcOrd="0" destOrd="0" presId="urn:microsoft.com/office/officeart/2005/8/layout/chevronAccent+Icon"/>
    <dgm:cxn modelId="{35670573-1B10-4DFC-BFDC-E051768A368F}" type="presOf" srcId="{9DB0A162-7A69-4B15-9D38-F39265C7CEE0}" destId="{BE442DAC-1506-4EA3-AE3F-F31B9F65731A}" srcOrd="0" destOrd="0" presId="urn:microsoft.com/office/officeart/2005/8/layout/chevronAccent+Icon"/>
    <dgm:cxn modelId="{E7ED0058-2AFB-4D72-918A-D9985793F27F}" srcId="{B8FCBF19-6BEF-429B-9D17-38D80C975DBA}" destId="{55BBE678-9D92-4D35-B0E2-443B96E4B141}" srcOrd="2" destOrd="0" parTransId="{90C08D0F-30C8-4271-81E3-96189035AA76}" sibTransId="{C0FCAA6E-99ED-4DD0-9394-D8A401BA001D}"/>
    <dgm:cxn modelId="{CE0EDC95-6724-4B49-8992-0B62DE8893E8}" srcId="{B8FCBF19-6BEF-429B-9D17-38D80C975DBA}" destId="{E28957FB-B0F1-499C-8C3C-7F83F77E9771}" srcOrd="3" destOrd="0" parTransId="{83EFF6EB-C926-4A98-A488-9B0A589E99C5}" sibTransId="{17616255-E03D-44DB-B40B-A369A22FB227}"/>
    <dgm:cxn modelId="{55CF399D-468C-465F-AD6A-23FBD32DA2AC}" srcId="{B8FCBF19-6BEF-429B-9D17-38D80C975DBA}" destId="{26B5C3A8-7F53-4288-809A-BB8DFE900DF7}" srcOrd="1" destOrd="0" parTransId="{CEFF8FFF-F6FA-4189-963B-9A6D44624D22}" sibTransId="{C7DCF29E-BA9D-4B0A-B113-1504A599245D}"/>
    <dgm:cxn modelId="{BCBAF3AF-C169-44CA-AFC7-1FFF15EA18C3}" type="presOf" srcId="{26B5C3A8-7F53-4288-809A-BB8DFE900DF7}" destId="{A7356EF3-BD61-406B-9BED-8ED7D6579F83}" srcOrd="0" destOrd="0" presId="urn:microsoft.com/office/officeart/2005/8/layout/chevronAccent+Icon"/>
    <dgm:cxn modelId="{E8935FC0-3789-4E60-B889-D9D83D346E3F}" type="presOf" srcId="{E28957FB-B0F1-499C-8C3C-7F83F77E9771}" destId="{B2ED527E-EF2B-4DAA-A2C9-DDA60D39C01D}" srcOrd="0" destOrd="0" presId="urn:microsoft.com/office/officeart/2005/8/layout/chevronAccent+Icon"/>
    <dgm:cxn modelId="{B229DCFB-0FEC-4762-85D9-EC25EEAB4D64}" type="presOf" srcId="{B8FCBF19-6BEF-429B-9D17-38D80C975DBA}" destId="{FDFFA058-5558-4D4E-A1F3-9272C093DB51}" srcOrd="0" destOrd="0" presId="urn:microsoft.com/office/officeart/2005/8/layout/chevronAccent+Icon"/>
    <dgm:cxn modelId="{5A722DF6-07AF-49F5-9AEB-B9504B350A36}" type="presParOf" srcId="{FDFFA058-5558-4D4E-A1F3-9272C093DB51}" destId="{3C39F027-AE0D-4D27-BF62-E858D9AEABBB}" srcOrd="0" destOrd="0" presId="urn:microsoft.com/office/officeart/2005/8/layout/chevronAccent+Icon"/>
    <dgm:cxn modelId="{874E2FC3-4610-49B6-9826-92637EC0A0E9}" type="presParOf" srcId="{3C39F027-AE0D-4D27-BF62-E858D9AEABBB}" destId="{2F31BC82-A7F0-479D-9E48-9FC9A60AA83D}" srcOrd="0" destOrd="0" presId="urn:microsoft.com/office/officeart/2005/8/layout/chevronAccent+Icon"/>
    <dgm:cxn modelId="{D32C496D-2162-4955-A269-68B729E16DE7}" type="presParOf" srcId="{3C39F027-AE0D-4D27-BF62-E858D9AEABBB}" destId="{BE442DAC-1506-4EA3-AE3F-F31B9F65731A}" srcOrd="1" destOrd="0" presId="urn:microsoft.com/office/officeart/2005/8/layout/chevronAccent+Icon"/>
    <dgm:cxn modelId="{07F67DFE-D69E-4F59-860E-00C71F571ADC}" type="presParOf" srcId="{FDFFA058-5558-4D4E-A1F3-9272C093DB51}" destId="{EED02FC0-FE8C-4242-A949-2CC99926B641}" srcOrd="1" destOrd="0" presId="urn:microsoft.com/office/officeart/2005/8/layout/chevronAccent+Icon"/>
    <dgm:cxn modelId="{9F8279FB-8A1E-40EC-BBC0-AE141759AC26}" type="presParOf" srcId="{FDFFA058-5558-4D4E-A1F3-9272C093DB51}" destId="{B28ED880-C09B-48DC-A4DD-F69B87BC7B41}" srcOrd="2" destOrd="0" presId="urn:microsoft.com/office/officeart/2005/8/layout/chevronAccent+Icon"/>
    <dgm:cxn modelId="{358D78F7-3DF8-4D4A-8D5B-2AED963E550E}" type="presParOf" srcId="{B28ED880-C09B-48DC-A4DD-F69B87BC7B41}" destId="{6753A4C9-94DE-4820-91AF-A75E7CB64FF1}" srcOrd="0" destOrd="0" presId="urn:microsoft.com/office/officeart/2005/8/layout/chevronAccent+Icon"/>
    <dgm:cxn modelId="{D842D4F3-B45A-4CF6-AB0A-DB4FCBA1C853}" type="presParOf" srcId="{B28ED880-C09B-48DC-A4DD-F69B87BC7B41}" destId="{A7356EF3-BD61-406B-9BED-8ED7D6579F83}" srcOrd="1" destOrd="0" presId="urn:microsoft.com/office/officeart/2005/8/layout/chevronAccent+Icon"/>
    <dgm:cxn modelId="{DDC024C1-CAD9-45C8-9DF1-1B4EF828D2CF}" type="presParOf" srcId="{FDFFA058-5558-4D4E-A1F3-9272C093DB51}" destId="{2C5A9F04-C3E2-469B-8EBA-388E32A154C2}" srcOrd="3" destOrd="0" presId="urn:microsoft.com/office/officeart/2005/8/layout/chevronAccent+Icon"/>
    <dgm:cxn modelId="{C075BEE4-2F53-4B3B-9AF6-D987A579F760}" type="presParOf" srcId="{FDFFA058-5558-4D4E-A1F3-9272C093DB51}" destId="{31A8087C-E9D7-4D05-A575-93D329ED72D1}" srcOrd="4" destOrd="0" presId="urn:microsoft.com/office/officeart/2005/8/layout/chevronAccent+Icon"/>
    <dgm:cxn modelId="{F05B3277-EB17-49E2-AA43-A389B7409510}" type="presParOf" srcId="{31A8087C-E9D7-4D05-A575-93D329ED72D1}" destId="{237CEDF3-E4BD-44B4-A741-03E8442D6BF2}" srcOrd="0" destOrd="0" presId="urn:microsoft.com/office/officeart/2005/8/layout/chevronAccent+Icon"/>
    <dgm:cxn modelId="{2B4A28FD-B3D1-4D51-B9FE-7916B96FD3D8}" type="presParOf" srcId="{31A8087C-E9D7-4D05-A575-93D329ED72D1}" destId="{59C2A334-7B24-4045-8209-006D8AD51F16}" srcOrd="1" destOrd="0" presId="urn:microsoft.com/office/officeart/2005/8/layout/chevronAccent+Icon"/>
    <dgm:cxn modelId="{D456CE1B-5F0F-467A-84EE-264BA93221FA}" type="presParOf" srcId="{FDFFA058-5558-4D4E-A1F3-9272C093DB51}" destId="{4B82175B-D5DE-4EBB-AF06-7D79B9673280}" srcOrd="5" destOrd="0" presId="urn:microsoft.com/office/officeart/2005/8/layout/chevronAccent+Icon"/>
    <dgm:cxn modelId="{DEB1A2E7-E91A-4D02-A211-E1FC8688A501}" type="presParOf" srcId="{FDFFA058-5558-4D4E-A1F3-9272C093DB51}" destId="{3831A096-0ED6-4691-9B91-7B7CD58716C6}" srcOrd="6" destOrd="0" presId="urn:microsoft.com/office/officeart/2005/8/layout/chevronAccent+Icon"/>
    <dgm:cxn modelId="{C43FA4C8-F364-4183-8DCB-D29D47EE92CC}" type="presParOf" srcId="{3831A096-0ED6-4691-9B91-7B7CD58716C6}" destId="{8211DF32-F270-451E-8FDD-0E93C8CDC4CB}" srcOrd="0" destOrd="0" presId="urn:microsoft.com/office/officeart/2005/8/layout/chevronAccent+Icon"/>
    <dgm:cxn modelId="{2C584A38-58B8-444A-A37A-6F04296D642E}" type="presParOf" srcId="{3831A096-0ED6-4691-9B91-7B7CD58716C6}" destId="{B2ED527E-EF2B-4DAA-A2C9-DDA60D39C01D}"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FCBF19-6BEF-429B-9D17-38D80C975DBA}" type="doc">
      <dgm:prSet loTypeId="urn:microsoft.com/office/officeart/2005/8/layout/chevronAccent+Icon" loCatId="process" qsTypeId="urn:microsoft.com/office/officeart/2005/8/quickstyle/simple5" qsCatId="simple" csTypeId="urn:microsoft.com/office/officeart/2005/8/colors/accent2_2" csCatId="accent2" phldr="1"/>
      <dgm:spPr/>
      <dgm:t>
        <a:bodyPr/>
        <a:lstStyle/>
        <a:p>
          <a:endParaRPr lang="nb-NO"/>
        </a:p>
      </dgm:t>
    </dgm:pt>
    <dgm:pt modelId="{9DB0A162-7A69-4B15-9D38-F39265C7CEE0}">
      <dgm:prSet phldrT="[Tekst]" custT="1"/>
      <dgm:spPr>
        <a:solidFill>
          <a:schemeClr val="bg1">
            <a:lumMod val="95000"/>
          </a:schemeClr>
        </a:solidFill>
      </dgm:spPr>
      <dgm:t>
        <a:bodyPr/>
        <a:lstStyle/>
        <a:p>
          <a:r>
            <a:rPr lang="nb-NO" sz="1400" dirty="0"/>
            <a:t>Kontekst</a:t>
          </a:r>
        </a:p>
      </dgm:t>
    </dgm:pt>
    <dgm:pt modelId="{6DE0A7D3-9249-4038-B23F-6D401D6998A5}" type="parTrans" cxnId="{5D7AB506-7731-412D-A915-5146A0796AC0}">
      <dgm:prSet/>
      <dgm:spPr/>
      <dgm:t>
        <a:bodyPr/>
        <a:lstStyle/>
        <a:p>
          <a:endParaRPr lang="nb-NO" sz="2400"/>
        </a:p>
      </dgm:t>
    </dgm:pt>
    <dgm:pt modelId="{3FAFF018-9A70-4A10-A957-D56972B6922F}" type="sibTrans" cxnId="{5D7AB506-7731-412D-A915-5146A0796AC0}">
      <dgm:prSet/>
      <dgm:spPr/>
      <dgm:t>
        <a:bodyPr/>
        <a:lstStyle/>
        <a:p>
          <a:endParaRPr lang="nb-NO" sz="2400"/>
        </a:p>
      </dgm:t>
    </dgm:pt>
    <dgm:pt modelId="{26B5C3A8-7F53-4288-809A-BB8DFE900DF7}">
      <dgm:prSet phldrT="[Tekst]" custT="1"/>
      <dgm:spPr/>
      <dgm:t>
        <a:bodyPr/>
        <a:lstStyle/>
        <a:p>
          <a:r>
            <a:rPr lang="nb-NO" sz="1400" dirty="0"/>
            <a:t>Risikovurdering</a:t>
          </a:r>
        </a:p>
      </dgm:t>
    </dgm:pt>
    <dgm:pt modelId="{CEFF8FFF-F6FA-4189-963B-9A6D44624D22}" type="parTrans" cxnId="{55CF399D-468C-465F-AD6A-23FBD32DA2AC}">
      <dgm:prSet/>
      <dgm:spPr/>
      <dgm:t>
        <a:bodyPr/>
        <a:lstStyle/>
        <a:p>
          <a:endParaRPr lang="nb-NO" sz="2400"/>
        </a:p>
      </dgm:t>
    </dgm:pt>
    <dgm:pt modelId="{C7DCF29E-BA9D-4B0A-B113-1504A599245D}" type="sibTrans" cxnId="{55CF399D-468C-465F-AD6A-23FBD32DA2AC}">
      <dgm:prSet/>
      <dgm:spPr/>
      <dgm:t>
        <a:bodyPr/>
        <a:lstStyle/>
        <a:p>
          <a:endParaRPr lang="nb-NO" sz="2400"/>
        </a:p>
      </dgm:t>
    </dgm:pt>
    <dgm:pt modelId="{55BBE678-9D92-4D35-B0E2-443B96E4B141}">
      <dgm:prSet phldrT="[Tekst]" custT="1"/>
      <dgm:spPr/>
      <dgm:t>
        <a:bodyPr/>
        <a:lstStyle/>
        <a:p>
          <a:r>
            <a:rPr lang="nb-NO" sz="1400" dirty="0"/>
            <a:t>Risikohåndtering</a:t>
          </a:r>
        </a:p>
      </dgm:t>
    </dgm:pt>
    <dgm:pt modelId="{90C08D0F-30C8-4271-81E3-96189035AA76}" type="parTrans" cxnId="{E7ED0058-2AFB-4D72-918A-D9985793F27F}">
      <dgm:prSet/>
      <dgm:spPr/>
      <dgm:t>
        <a:bodyPr/>
        <a:lstStyle/>
        <a:p>
          <a:endParaRPr lang="nb-NO" sz="2400"/>
        </a:p>
      </dgm:t>
    </dgm:pt>
    <dgm:pt modelId="{C0FCAA6E-99ED-4DD0-9394-D8A401BA001D}" type="sibTrans" cxnId="{E7ED0058-2AFB-4D72-918A-D9985793F27F}">
      <dgm:prSet/>
      <dgm:spPr/>
      <dgm:t>
        <a:bodyPr/>
        <a:lstStyle/>
        <a:p>
          <a:endParaRPr lang="nb-NO" sz="2400"/>
        </a:p>
      </dgm:t>
    </dgm:pt>
    <dgm:pt modelId="{E28957FB-B0F1-499C-8C3C-7F83F77E9771}">
      <dgm:prSet phldrT="[Tekst]" custT="1"/>
      <dgm:spPr/>
      <dgm:t>
        <a:bodyPr/>
        <a:lstStyle/>
        <a:p>
          <a:r>
            <a:rPr lang="nb-NO" sz="1400" dirty="0"/>
            <a:t>Aksept</a:t>
          </a:r>
        </a:p>
        <a:p>
          <a:r>
            <a:rPr lang="nb-NO" sz="1400" dirty="0"/>
            <a:t>og</a:t>
          </a:r>
        </a:p>
        <a:p>
          <a:r>
            <a:rPr lang="nb-NO" sz="1400" dirty="0"/>
            <a:t>beslutning</a:t>
          </a:r>
        </a:p>
      </dgm:t>
    </dgm:pt>
    <dgm:pt modelId="{83EFF6EB-C926-4A98-A488-9B0A589E99C5}" type="parTrans" cxnId="{CE0EDC95-6724-4B49-8992-0B62DE8893E8}">
      <dgm:prSet/>
      <dgm:spPr/>
      <dgm:t>
        <a:bodyPr/>
        <a:lstStyle/>
        <a:p>
          <a:endParaRPr lang="nb-NO" sz="2400"/>
        </a:p>
      </dgm:t>
    </dgm:pt>
    <dgm:pt modelId="{17616255-E03D-44DB-B40B-A369A22FB227}" type="sibTrans" cxnId="{CE0EDC95-6724-4B49-8992-0B62DE8893E8}">
      <dgm:prSet/>
      <dgm:spPr/>
      <dgm:t>
        <a:bodyPr/>
        <a:lstStyle/>
        <a:p>
          <a:endParaRPr lang="nb-NO" sz="2400"/>
        </a:p>
      </dgm:t>
    </dgm:pt>
    <dgm:pt modelId="{FDFFA058-5558-4D4E-A1F3-9272C093DB51}" type="pres">
      <dgm:prSet presAssocID="{B8FCBF19-6BEF-429B-9D17-38D80C975DBA}" presName="Name0" presStyleCnt="0">
        <dgm:presLayoutVars>
          <dgm:dir/>
          <dgm:resizeHandles val="exact"/>
        </dgm:presLayoutVars>
      </dgm:prSet>
      <dgm:spPr/>
    </dgm:pt>
    <dgm:pt modelId="{3C39F027-AE0D-4D27-BF62-E858D9AEABBB}" type="pres">
      <dgm:prSet presAssocID="{9DB0A162-7A69-4B15-9D38-F39265C7CEE0}" presName="composite" presStyleCnt="0"/>
      <dgm:spPr/>
    </dgm:pt>
    <dgm:pt modelId="{2F31BC82-A7F0-479D-9E48-9FC9A60AA83D}" type="pres">
      <dgm:prSet presAssocID="{9DB0A162-7A69-4B15-9D38-F39265C7CEE0}" presName="bgChev" presStyleLbl="node1" presStyleIdx="0" presStyleCnt="4"/>
      <dgm:spPr>
        <a:solidFill>
          <a:srgbClr val="898989"/>
        </a:solidFill>
      </dgm:spPr>
    </dgm:pt>
    <dgm:pt modelId="{BE442DAC-1506-4EA3-AE3F-F31B9F65731A}" type="pres">
      <dgm:prSet presAssocID="{9DB0A162-7A69-4B15-9D38-F39265C7CEE0}" presName="txNode" presStyleLbl="fgAcc1" presStyleIdx="0" presStyleCnt="4">
        <dgm:presLayoutVars>
          <dgm:bulletEnabled val="1"/>
        </dgm:presLayoutVars>
      </dgm:prSet>
      <dgm:spPr/>
    </dgm:pt>
    <dgm:pt modelId="{EED02FC0-FE8C-4242-A949-2CC99926B641}" type="pres">
      <dgm:prSet presAssocID="{3FAFF018-9A70-4A10-A957-D56972B6922F}" presName="compositeSpace" presStyleCnt="0"/>
      <dgm:spPr/>
    </dgm:pt>
    <dgm:pt modelId="{B28ED880-C09B-48DC-A4DD-F69B87BC7B41}" type="pres">
      <dgm:prSet presAssocID="{26B5C3A8-7F53-4288-809A-BB8DFE900DF7}" presName="composite" presStyleCnt="0"/>
      <dgm:spPr/>
    </dgm:pt>
    <dgm:pt modelId="{6753A4C9-94DE-4820-91AF-A75E7CB64FF1}" type="pres">
      <dgm:prSet presAssocID="{26B5C3A8-7F53-4288-809A-BB8DFE900DF7}" presName="bgChev" presStyleLbl="node1" presStyleIdx="1" presStyleCnt="4"/>
      <dgm:spPr>
        <a:solidFill>
          <a:srgbClr val="FF0000"/>
        </a:solidFill>
      </dgm:spPr>
    </dgm:pt>
    <dgm:pt modelId="{A7356EF3-BD61-406B-9BED-8ED7D6579F83}" type="pres">
      <dgm:prSet presAssocID="{26B5C3A8-7F53-4288-809A-BB8DFE900DF7}" presName="txNode" presStyleLbl="fgAcc1" presStyleIdx="1" presStyleCnt="4">
        <dgm:presLayoutVars>
          <dgm:bulletEnabled val="1"/>
        </dgm:presLayoutVars>
      </dgm:prSet>
      <dgm:spPr/>
    </dgm:pt>
    <dgm:pt modelId="{2C5A9F04-C3E2-469B-8EBA-388E32A154C2}" type="pres">
      <dgm:prSet presAssocID="{C7DCF29E-BA9D-4B0A-B113-1504A599245D}" presName="compositeSpace" presStyleCnt="0"/>
      <dgm:spPr/>
    </dgm:pt>
    <dgm:pt modelId="{31A8087C-E9D7-4D05-A575-93D329ED72D1}" type="pres">
      <dgm:prSet presAssocID="{55BBE678-9D92-4D35-B0E2-443B96E4B141}" presName="composite" presStyleCnt="0"/>
      <dgm:spPr/>
    </dgm:pt>
    <dgm:pt modelId="{237CEDF3-E4BD-44B4-A741-03E8442D6BF2}" type="pres">
      <dgm:prSet presAssocID="{55BBE678-9D92-4D35-B0E2-443B96E4B141}" presName="bgChev" presStyleLbl="node1" presStyleIdx="2" presStyleCnt="4" custLinFactNeighborY="0"/>
      <dgm:spPr/>
    </dgm:pt>
    <dgm:pt modelId="{59C2A334-7B24-4045-8209-006D8AD51F16}" type="pres">
      <dgm:prSet presAssocID="{55BBE678-9D92-4D35-B0E2-443B96E4B141}" presName="txNode" presStyleLbl="fgAcc1" presStyleIdx="2" presStyleCnt="4">
        <dgm:presLayoutVars>
          <dgm:bulletEnabled val="1"/>
        </dgm:presLayoutVars>
      </dgm:prSet>
      <dgm:spPr/>
    </dgm:pt>
    <dgm:pt modelId="{4B82175B-D5DE-4EBB-AF06-7D79B9673280}" type="pres">
      <dgm:prSet presAssocID="{C0FCAA6E-99ED-4DD0-9394-D8A401BA001D}" presName="compositeSpace" presStyleCnt="0"/>
      <dgm:spPr/>
    </dgm:pt>
    <dgm:pt modelId="{3831A096-0ED6-4691-9B91-7B7CD58716C6}" type="pres">
      <dgm:prSet presAssocID="{E28957FB-B0F1-499C-8C3C-7F83F77E9771}" presName="composite" presStyleCnt="0"/>
      <dgm:spPr/>
    </dgm:pt>
    <dgm:pt modelId="{8211DF32-F270-451E-8FDD-0E93C8CDC4CB}" type="pres">
      <dgm:prSet presAssocID="{E28957FB-B0F1-499C-8C3C-7F83F77E9771}" presName="bgChev" presStyleLbl="node1" presStyleIdx="3" presStyleCnt="4"/>
      <dgm:spPr/>
    </dgm:pt>
    <dgm:pt modelId="{B2ED527E-EF2B-4DAA-A2C9-DDA60D39C01D}" type="pres">
      <dgm:prSet presAssocID="{E28957FB-B0F1-499C-8C3C-7F83F77E9771}" presName="txNode" presStyleLbl="fgAcc1" presStyleIdx="3" presStyleCnt="4">
        <dgm:presLayoutVars>
          <dgm:bulletEnabled val="1"/>
        </dgm:presLayoutVars>
      </dgm:prSet>
      <dgm:spPr/>
    </dgm:pt>
  </dgm:ptLst>
  <dgm:cxnLst>
    <dgm:cxn modelId="{5D7AB506-7731-412D-A915-5146A0796AC0}" srcId="{B8FCBF19-6BEF-429B-9D17-38D80C975DBA}" destId="{9DB0A162-7A69-4B15-9D38-F39265C7CEE0}" srcOrd="0" destOrd="0" parTransId="{6DE0A7D3-9249-4038-B23F-6D401D6998A5}" sibTransId="{3FAFF018-9A70-4A10-A957-D56972B6922F}"/>
    <dgm:cxn modelId="{D8E10407-20FC-4529-93F2-87DDBEE94E1A}" type="presOf" srcId="{B8FCBF19-6BEF-429B-9D17-38D80C975DBA}" destId="{FDFFA058-5558-4D4E-A1F3-9272C093DB51}" srcOrd="0" destOrd="0" presId="urn:microsoft.com/office/officeart/2005/8/layout/chevronAccent+Icon"/>
    <dgm:cxn modelId="{A5E23637-E6A6-435B-B934-5FDC01B19829}" type="presOf" srcId="{55BBE678-9D92-4D35-B0E2-443B96E4B141}" destId="{59C2A334-7B24-4045-8209-006D8AD51F16}" srcOrd="0" destOrd="0" presId="urn:microsoft.com/office/officeart/2005/8/layout/chevronAccent+Icon"/>
    <dgm:cxn modelId="{3764C54E-72CD-4E1D-8D75-B63188E46BE8}" type="presOf" srcId="{E28957FB-B0F1-499C-8C3C-7F83F77E9771}" destId="{B2ED527E-EF2B-4DAA-A2C9-DDA60D39C01D}" srcOrd="0" destOrd="0" presId="urn:microsoft.com/office/officeart/2005/8/layout/chevronAccent+Icon"/>
    <dgm:cxn modelId="{E7ED0058-2AFB-4D72-918A-D9985793F27F}" srcId="{B8FCBF19-6BEF-429B-9D17-38D80C975DBA}" destId="{55BBE678-9D92-4D35-B0E2-443B96E4B141}" srcOrd="2" destOrd="0" parTransId="{90C08D0F-30C8-4271-81E3-96189035AA76}" sibTransId="{C0FCAA6E-99ED-4DD0-9394-D8A401BA001D}"/>
    <dgm:cxn modelId="{CE0EDC95-6724-4B49-8992-0B62DE8893E8}" srcId="{B8FCBF19-6BEF-429B-9D17-38D80C975DBA}" destId="{E28957FB-B0F1-499C-8C3C-7F83F77E9771}" srcOrd="3" destOrd="0" parTransId="{83EFF6EB-C926-4A98-A488-9B0A589E99C5}" sibTransId="{17616255-E03D-44DB-B40B-A369A22FB227}"/>
    <dgm:cxn modelId="{C5868B9A-9134-4892-B77D-366F14A452A1}" type="presOf" srcId="{9DB0A162-7A69-4B15-9D38-F39265C7CEE0}" destId="{BE442DAC-1506-4EA3-AE3F-F31B9F65731A}" srcOrd="0" destOrd="0" presId="urn:microsoft.com/office/officeart/2005/8/layout/chevronAccent+Icon"/>
    <dgm:cxn modelId="{55CF399D-468C-465F-AD6A-23FBD32DA2AC}" srcId="{B8FCBF19-6BEF-429B-9D17-38D80C975DBA}" destId="{26B5C3A8-7F53-4288-809A-BB8DFE900DF7}" srcOrd="1" destOrd="0" parTransId="{CEFF8FFF-F6FA-4189-963B-9A6D44624D22}" sibTransId="{C7DCF29E-BA9D-4B0A-B113-1504A599245D}"/>
    <dgm:cxn modelId="{D5FED4F9-8B73-4B40-8385-A1576C223192}" type="presOf" srcId="{26B5C3A8-7F53-4288-809A-BB8DFE900DF7}" destId="{A7356EF3-BD61-406B-9BED-8ED7D6579F83}" srcOrd="0" destOrd="0" presId="urn:microsoft.com/office/officeart/2005/8/layout/chevronAccent+Icon"/>
    <dgm:cxn modelId="{0B6B877C-1FC7-40D1-83BD-3FBEDC557EAE}" type="presParOf" srcId="{FDFFA058-5558-4D4E-A1F3-9272C093DB51}" destId="{3C39F027-AE0D-4D27-BF62-E858D9AEABBB}" srcOrd="0" destOrd="0" presId="urn:microsoft.com/office/officeart/2005/8/layout/chevronAccent+Icon"/>
    <dgm:cxn modelId="{22D29D70-3A22-4C29-816F-42EC8B30ECBF}" type="presParOf" srcId="{3C39F027-AE0D-4D27-BF62-E858D9AEABBB}" destId="{2F31BC82-A7F0-479D-9E48-9FC9A60AA83D}" srcOrd="0" destOrd="0" presId="urn:microsoft.com/office/officeart/2005/8/layout/chevronAccent+Icon"/>
    <dgm:cxn modelId="{5E5ED1BD-CCB2-4AA1-A2F4-6397D12A00D9}" type="presParOf" srcId="{3C39F027-AE0D-4D27-BF62-E858D9AEABBB}" destId="{BE442DAC-1506-4EA3-AE3F-F31B9F65731A}" srcOrd="1" destOrd="0" presId="urn:microsoft.com/office/officeart/2005/8/layout/chevronAccent+Icon"/>
    <dgm:cxn modelId="{6305EDC5-2164-48E8-B410-1065D151E776}" type="presParOf" srcId="{FDFFA058-5558-4D4E-A1F3-9272C093DB51}" destId="{EED02FC0-FE8C-4242-A949-2CC99926B641}" srcOrd="1" destOrd="0" presId="urn:microsoft.com/office/officeart/2005/8/layout/chevronAccent+Icon"/>
    <dgm:cxn modelId="{1CA7E1BF-95DE-4130-94A5-2F8AD98C4242}" type="presParOf" srcId="{FDFFA058-5558-4D4E-A1F3-9272C093DB51}" destId="{B28ED880-C09B-48DC-A4DD-F69B87BC7B41}" srcOrd="2" destOrd="0" presId="urn:microsoft.com/office/officeart/2005/8/layout/chevronAccent+Icon"/>
    <dgm:cxn modelId="{F0EF6179-FCE0-44A7-B71A-2BD56AFBAAC4}" type="presParOf" srcId="{B28ED880-C09B-48DC-A4DD-F69B87BC7B41}" destId="{6753A4C9-94DE-4820-91AF-A75E7CB64FF1}" srcOrd="0" destOrd="0" presId="urn:microsoft.com/office/officeart/2005/8/layout/chevronAccent+Icon"/>
    <dgm:cxn modelId="{1F68D8C1-98DD-4404-871E-128C9B0AFC43}" type="presParOf" srcId="{B28ED880-C09B-48DC-A4DD-F69B87BC7B41}" destId="{A7356EF3-BD61-406B-9BED-8ED7D6579F83}" srcOrd="1" destOrd="0" presId="urn:microsoft.com/office/officeart/2005/8/layout/chevronAccent+Icon"/>
    <dgm:cxn modelId="{811B6011-5B92-4D44-A8FC-38355674FF57}" type="presParOf" srcId="{FDFFA058-5558-4D4E-A1F3-9272C093DB51}" destId="{2C5A9F04-C3E2-469B-8EBA-388E32A154C2}" srcOrd="3" destOrd="0" presId="urn:microsoft.com/office/officeart/2005/8/layout/chevronAccent+Icon"/>
    <dgm:cxn modelId="{4B9F568C-4538-4D32-B286-1DA66F59C955}" type="presParOf" srcId="{FDFFA058-5558-4D4E-A1F3-9272C093DB51}" destId="{31A8087C-E9D7-4D05-A575-93D329ED72D1}" srcOrd="4" destOrd="0" presId="urn:microsoft.com/office/officeart/2005/8/layout/chevronAccent+Icon"/>
    <dgm:cxn modelId="{CA1365B6-491B-4576-BF64-CB0B5683595A}" type="presParOf" srcId="{31A8087C-E9D7-4D05-A575-93D329ED72D1}" destId="{237CEDF3-E4BD-44B4-A741-03E8442D6BF2}" srcOrd="0" destOrd="0" presId="urn:microsoft.com/office/officeart/2005/8/layout/chevronAccent+Icon"/>
    <dgm:cxn modelId="{091D10C7-707D-4129-B0A8-B2324D843550}" type="presParOf" srcId="{31A8087C-E9D7-4D05-A575-93D329ED72D1}" destId="{59C2A334-7B24-4045-8209-006D8AD51F16}" srcOrd="1" destOrd="0" presId="urn:microsoft.com/office/officeart/2005/8/layout/chevronAccent+Icon"/>
    <dgm:cxn modelId="{04ABC85E-08FF-448A-8A63-FEDC3E112921}" type="presParOf" srcId="{FDFFA058-5558-4D4E-A1F3-9272C093DB51}" destId="{4B82175B-D5DE-4EBB-AF06-7D79B9673280}" srcOrd="5" destOrd="0" presId="urn:microsoft.com/office/officeart/2005/8/layout/chevronAccent+Icon"/>
    <dgm:cxn modelId="{314C6C57-E510-45E1-BFA8-40A22A3FBF59}" type="presParOf" srcId="{FDFFA058-5558-4D4E-A1F3-9272C093DB51}" destId="{3831A096-0ED6-4691-9B91-7B7CD58716C6}" srcOrd="6" destOrd="0" presId="urn:microsoft.com/office/officeart/2005/8/layout/chevronAccent+Icon"/>
    <dgm:cxn modelId="{A0E24B78-088B-4C2C-8B89-04416C49CCAD}" type="presParOf" srcId="{3831A096-0ED6-4691-9B91-7B7CD58716C6}" destId="{8211DF32-F270-451E-8FDD-0E93C8CDC4CB}" srcOrd="0" destOrd="0" presId="urn:microsoft.com/office/officeart/2005/8/layout/chevronAccent+Icon"/>
    <dgm:cxn modelId="{606C29E5-DDD1-4FB4-8584-F1BB59CF23FC}" type="presParOf" srcId="{3831A096-0ED6-4691-9B91-7B7CD58716C6}" destId="{B2ED527E-EF2B-4DAA-A2C9-DDA60D39C01D}"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FCBF19-6BEF-429B-9D17-38D80C975DBA}" type="doc">
      <dgm:prSet loTypeId="urn:microsoft.com/office/officeart/2005/8/layout/chevronAccent+Icon" loCatId="process" qsTypeId="urn:microsoft.com/office/officeart/2005/8/quickstyle/simple5" qsCatId="simple" csTypeId="urn:microsoft.com/office/officeart/2005/8/colors/accent2_2" csCatId="accent2" phldr="1"/>
      <dgm:spPr/>
      <dgm:t>
        <a:bodyPr/>
        <a:lstStyle/>
        <a:p>
          <a:endParaRPr lang="nb-NO"/>
        </a:p>
      </dgm:t>
    </dgm:pt>
    <dgm:pt modelId="{9DB0A162-7A69-4B15-9D38-F39265C7CEE0}">
      <dgm:prSet phldrT="[Tekst]" custT="1"/>
      <dgm:spPr>
        <a:solidFill>
          <a:schemeClr val="bg1">
            <a:lumMod val="95000"/>
          </a:schemeClr>
        </a:solidFill>
      </dgm:spPr>
      <dgm:t>
        <a:bodyPr/>
        <a:lstStyle/>
        <a:p>
          <a:r>
            <a:rPr lang="nb-NO" sz="1400" dirty="0"/>
            <a:t>Kontekst</a:t>
          </a:r>
        </a:p>
      </dgm:t>
    </dgm:pt>
    <dgm:pt modelId="{6DE0A7D3-9249-4038-B23F-6D401D6998A5}" type="parTrans" cxnId="{5D7AB506-7731-412D-A915-5146A0796AC0}">
      <dgm:prSet/>
      <dgm:spPr/>
      <dgm:t>
        <a:bodyPr/>
        <a:lstStyle/>
        <a:p>
          <a:endParaRPr lang="nb-NO" sz="2400"/>
        </a:p>
      </dgm:t>
    </dgm:pt>
    <dgm:pt modelId="{3FAFF018-9A70-4A10-A957-D56972B6922F}" type="sibTrans" cxnId="{5D7AB506-7731-412D-A915-5146A0796AC0}">
      <dgm:prSet/>
      <dgm:spPr/>
      <dgm:t>
        <a:bodyPr/>
        <a:lstStyle/>
        <a:p>
          <a:endParaRPr lang="nb-NO" sz="2400"/>
        </a:p>
      </dgm:t>
    </dgm:pt>
    <dgm:pt modelId="{26B5C3A8-7F53-4288-809A-BB8DFE900DF7}">
      <dgm:prSet phldrT="[Tekst]" custT="1"/>
      <dgm:spPr/>
      <dgm:t>
        <a:bodyPr/>
        <a:lstStyle/>
        <a:p>
          <a:r>
            <a:rPr lang="nb-NO" sz="1400" dirty="0"/>
            <a:t>Risikovurdering</a:t>
          </a:r>
        </a:p>
      </dgm:t>
    </dgm:pt>
    <dgm:pt modelId="{CEFF8FFF-F6FA-4189-963B-9A6D44624D22}" type="parTrans" cxnId="{55CF399D-468C-465F-AD6A-23FBD32DA2AC}">
      <dgm:prSet/>
      <dgm:spPr/>
      <dgm:t>
        <a:bodyPr/>
        <a:lstStyle/>
        <a:p>
          <a:endParaRPr lang="nb-NO" sz="2400"/>
        </a:p>
      </dgm:t>
    </dgm:pt>
    <dgm:pt modelId="{C7DCF29E-BA9D-4B0A-B113-1504A599245D}" type="sibTrans" cxnId="{55CF399D-468C-465F-AD6A-23FBD32DA2AC}">
      <dgm:prSet/>
      <dgm:spPr/>
      <dgm:t>
        <a:bodyPr/>
        <a:lstStyle/>
        <a:p>
          <a:endParaRPr lang="nb-NO" sz="2400"/>
        </a:p>
      </dgm:t>
    </dgm:pt>
    <dgm:pt modelId="{55BBE678-9D92-4D35-B0E2-443B96E4B141}">
      <dgm:prSet phldrT="[Tekst]" custT="1"/>
      <dgm:spPr/>
      <dgm:t>
        <a:bodyPr/>
        <a:lstStyle/>
        <a:p>
          <a:r>
            <a:rPr lang="nb-NO" sz="1400" dirty="0"/>
            <a:t>Risikohåndtering</a:t>
          </a:r>
        </a:p>
      </dgm:t>
    </dgm:pt>
    <dgm:pt modelId="{90C08D0F-30C8-4271-81E3-96189035AA76}" type="parTrans" cxnId="{E7ED0058-2AFB-4D72-918A-D9985793F27F}">
      <dgm:prSet/>
      <dgm:spPr/>
      <dgm:t>
        <a:bodyPr/>
        <a:lstStyle/>
        <a:p>
          <a:endParaRPr lang="nb-NO" sz="2400"/>
        </a:p>
      </dgm:t>
    </dgm:pt>
    <dgm:pt modelId="{C0FCAA6E-99ED-4DD0-9394-D8A401BA001D}" type="sibTrans" cxnId="{E7ED0058-2AFB-4D72-918A-D9985793F27F}">
      <dgm:prSet/>
      <dgm:spPr/>
      <dgm:t>
        <a:bodyPr/>
        <a:lstStyle/>
        <a:p>
          <a:endParaRPr lang="nb-NO" sz="2400"/>
        </a:p>
      </dgm:t>
    </dgm:pt>
    <dgm:pt modelId="{E28957FB-B0F1-499C-8C3C-7F83F77E9771}">
      <dgm:prSet phldrT="[Tekst]" custT="1"/>
      <dgm:spPr/>
      <dgm:t>
        <a:bodyPr/>
        <a:lstStyle/>
        <a:p>
          <a:r>
            <a:rPr lang="nb-NO" sz="1400" dirty="0"/>
            <a:t>Aksept</a:t>
          </a:r>
        </a:p>
        <a:p>
          <a:r>
            <a:rPr lang="nb-NO" sz="1400" dirty="0"/>
            <a:t>og</a:t>
          </a:r>
        </a:p>
        <a:p>
          <a:r>
            <a:rPr lang="nb-NO" sz="1400" dirty="0"/>
            <a:t>beslutning</a:t>
          </a:r>
        </a:p>
      </dgm:t>
    </dgm:pt>
    <dgm:pt modelId="{83EFF6EB-C926-4A98-A488-9B0A589E99C5}" type="parTrans" cxnId="{CE0EDC95-6724-4B49-8992-0B62DE8893E8}">
      <dgm:prSet/>
      <dgm:spPr/>
      <dgm:t>
        <a:bodyPr/>
        <a:lstStyle/>
        <a:p>
          <a:endParaRPr lang="nb-NO" sz="2400"/>
        </a:p>
      </dgm:t>
    </dgm:pt>
    <dgm:pt modelId="{17616255-E03D-44DB-B40B-A369A22FB227}" type="sibTrans" cxnId="{CE0EDC95-6724-4B49-8992-0B62DE8893E8}">
      <dgm:prSet/>
      <dgm:spPr/>
      <dgm:t>
        <a:bodyPr/>
        <a:lstStyle/>
        <a:p>
          <a:endParaRPr lang="nb-NO" sz="2400"/>
        </a:p>
      </dgm:t>
    </dgm:pt>
    <dgm:pt modelId="{FDFFA058-5558-4D4E-A1F3-9272C093DB51}" type="pres">
      <dgm:prSet presAssocID="{B8FCBF19-6BEF-429B-9D17-38D80C975DBA}" presName="Name0" presStyleCnt="0">
        <dgm:presLayoutVars>
          <dgm:dir/>
          <dgm:resizeHandles val="exact"/>
        </dgm:presLayoutVars>
      </dgm:prSet>
      <dgm:spPr/>
    </dgm:pt>
    <dgm:pt modelId="{3C39F027-AE0D-4D27-BF62-E858D9AEABBB}" type="pres">
      <dgm:prSet presAssocID="{9DB0A162-7A69-4B15-9D38-F39265C7CEE0}" presName="composite" presStyleCnt="0"/>
      <dgm:spPr/>
    </dgm:pt>
    <dgm:pt modelId="{2F31BC82-A7F0-479D-9E48-9FC9A60AA83D}" type="pres">
      <dgm:prSet presAssocID="{9DB0A162-7A69-4B15-9D38-F39265C7CEE0}" presName="bgChev" presStyleLbl="node1" presStyleIdx="0" presStyleCnt="4"/>
      <dgm:spPr>
        <a:solidFill>
          <a:srgbClr val="898989"/>
        </a:solidFill>
      </dgm:spPr>
    </dgm:pt>
    <dgm:pt modelId="{BE442DAC-1506-4EA3-AE3F-F31B9F65731A}" type="pres">
      <dgm:prSet presAssocID="{9DB0A162-7A69-4B15-9D38-F39265C7CEE0}" presName="txNode" presStyleLbl="fgAcc1" presStyleIdx="0" presStyleCnt="4">
        <dgm:presLayoutVars>
          <dgm:bulletEnabled val="1"/>
        </dgm:presLayoutVars>
      </dgm:prSet>
      <dgm:spPr/>
    </dgm:pt>
    <dgm:pt modelId="{EED02FC0-FE8C-4242-A949-2CC99926B641}" type="pres">
      <dgm:prSet presAssocID="{3FAFF018-9A70-4A10-A957-D56972B6922F}" presName="compositeSpace" presStyleCnt="0"/>
      <dgm:spPr/>
    </dgm:pt>
    <dgm:pt modelId="{B28ED880-C09B-48DC-A4DD-F69B87BC7B41}" type="pres">
      <dgm:prSet presAssocID="{26B5C3A8-7F53-4288-809A-BB8DFE900DF7}" presName="composite" presStyleCnt="0"/>
      <dgm:spPr/>
    </dgm:pt>
    <dgm:pt modelId="{6753A4C9-94DE-4820-91AF-A75E7CB64FF1}" type="pres">
      <dgm:prSet presAssocID="{26B5C3A8-7F53-4288-809A-BB8DFE900DF7}" presName="bgChev" presStyleLbl="node1" presStyleIdx="1" presStyleCnt="4"/>
      <dgm:spPr>
        <a:solidFill>
          <a:srgbClr val="898989"/>
        </a:solidFill>
      </dgm:spPr>
    </dgm:pt>
    <dgm:pt modelId="{A7356EF3-BD61-406B-9BED-8ED7D6579F83}" type="pres">
      <dgm:prSet presAssocID="{26B5C3A8-7F53-4288-809A-BB8DFE900DF7}" presName="txNode" presStyleLbl="fgAcc1" presStyleIdx="1" presStyleCnt="4">
        <dgm:presLayoutVars>
          <dgm:bulletEnabled val="1"/>
        </dgm:presLayoutVars>
      </dgm:prSet>
      <dgm:spPr/>
    </dgm:pt>
    <dgm:pt modelId="{2C5A9F04-C3E2-469B-8EBA-388E32A154C2}" type="pres">
      <dgm:prSet presAssocID="{C7DCF29E-BA9D-4B0A-B113-1504A599245D}" presName="compositeSpace" presStyleCnt="0"/>
      <dgm:spPr/>
    </dgm:pt>
    <dgm:pt modelId="{31A8087C-E9D7-4D05-A575-93D329ED72D1}" type="pres">
      <dgm:prSet presAssocID="{55BBE678-9D92-4D35-B0E2-443B96E4B141}" presName="composite" presStyleCnt="0"/>
      <dgm:spPr/>
    </dgm:pt>
    <dgm:pt modelId="{237CEDF3-E4BD-44B4-A741-03E8442D6BF2}" type="pres">
      <dgm:prSet presAssocID="{55BBE678-9D92-4D35-B0E2-443B96E4B141}" presName="bgChev" presStyleLbl="node1" presStyleIdx="2" presStyleCnt="4" custLinFactNeighborY="0"/>
      <dgm:spPr>
        <a:solidFill>
          <a:srgbClr val="FF0000"/>
        </a:solidFill>
      </dgm:spPr>
    </dgm:pt>
    <dgm:pt modelId="{59C2A334-7B24-4045-8209-006D8AD51F16}" type="pres">
      <dgm:prSet presAssocID="{55BBE678-9D92-4D35-B0E2-443B96E4B141}" presName="txNode" presStyleLbl="fgAcc1" presStyleIdx="2" presStyleCnt="4">
        <dgm:presLayoutVars>
          <dgm:bulletEnabled val="1"/>
        </dgm:presLayoutVars>
      </dgm:prSet>
      <dgm:spPr/>
    </dgm:pt>
    <dgm:pt modelId="{4B82175B-D5DE-4EBB-AF06-7D79B9673280}" type="pres">
      <dgm:prSet presAssocID="{C0FCAA6E-99ED-4DD0-9394-D8A401BA001D}" presName="compositeSpace" presStyleCnt="0"/>
      <dgm:spPr/>
    </dgm:pt>
    <dgm:pt modelId="{3831A096-0ED6-4691-9B91-7B7CD58716C6}" type="pres">
      <dgm:prSet presAssocID="{E28957FB-B0F1-499C-8C3C-7F83F77E9771}" presName="composite" presStyleCnt="0"/>
      <dgm:spPr/>
    </dgm:pt>
    <dgm:pt modelId="{8211DF32-F270-451E-8FDD-0E93C8CDC4CB}" type="pres">
      <dgm:prSet presAssocID="{E28957FB-B0F1-499C-8C3C-7F83F77E9771}" presName="bgChev" presStyleLbl="node1" presStyleIdx="3" presStyleCnt="4"/>
      <dgm:spPr/>
    </dgm:pt>
    <dgm:pt modelId="{B2ED527E-EF2B-4DAA-A2C9-DDA60D39C01D}" type="pres">
      <dgm:prSet presAssocID="{E28957FB-B0F1-499C-8C3C-7F83F77E9771}" presName="txNode" presStyleLbl="fgAcc1" presStyleIdx="3" presStyleCnt="4">
        <dgm:presLayoutVars>
          <dgm:bulletEnabled val="1"/>
        </dgm:presLayoutVars>
      </dgm:prSet>
      <dgm:spPr/>
    </dgm:pt>
  </dgm:ptLst>
  <dgm:cxnLst>
    <dgm:cxn modelId="{5D7AB506-7731-412D-A915-5146A0796AC0}" srcId="{B8FCBF19-6BEF-429B-9D17-38D80C975DBA}" destId="{9DB0A162-7A69-4B15-9D38-F39265C7CEE0}" srcOrd="0" destOrd="0" parTransId="{6DE0A7D3-9249-4038-B23F-6D401D6998A5}" sibTransId="{3FAFF018-9A70-4A10-A957-D56972B6922F}"/>
    <dgm:cxn modelId="{07CEA12B-59E7-4425-9B8E-3E5E0BBC4375}" type="presOf" srcId="{E28957FB-B0F1-499C-8C3C-7F83F77E9771}" destId="{B2ED527E-EF2B-4DAA-A2C9-DDA60D39C01D}" srcOrd="0" destOrd="0" presId="urn:microsoft.com/office/officeart/2005/8/layout/chevronAccent+Icon"/>
    <dgm:cxn modelId="{62479370-0AAB-45BC-BAFF-8FA545307ECA}" type="presOf" srcId="{9DB0A162-7A69-4B15-9D38-F39265C7CEE0}" destId="{BE442DAC-1506-4EA3-AE3F-F31B9F65731A}" srcOrd="0" destOrd="0" presId="urn:microsoft.com/office/officeart/2005/8/layout/chevronAccent+Icon"/>
    <dgm:cxn modelId="{E7ED0058-2AFB-4D72-918A-D9985793F27F}" srcId="{B8FCBF19-6BEF-429B-9D17-38D80C975DBA}" destId="{55BBE678-9D92-4D35-B0E2-443B96E4B141}" srcOrd="2" destOrd="0" parTransId="{90C08D0F-30C8-4271-81E3-96189035AA76}" sibTransId="{C0FCAA6E-99ED-4DD0-9394-D8A401BA001D}"/>
    <dgm:cxn modelId="{CE0EDC95-6724-4B49-8992-0B62DE8893E8}" srcId="{B8FCBF19-6BEF-429B-9D17-38D80C975DBA}" destId="{E28957FB-B0F1-499C-8C3C-7F83F77E9771}" srcOrd="3" destOrd="0" parTransId="{83EFF6EB-C926-4A98-A488-9B0A589E99C5}" sibTransId="{17616255-E03D-44DB-B40B-A369A22FB227}"/>
    <dgm:cxn modelId="{55CF399D-468C-465F-AD6A-23FBD32DA2AC}" srcId="{B8FCBF19-6BEF-429B-9D17-38D80C975DBA}" destId="{26B5C3A8-7F53-4288-809A-BB8DFE900DF7}" srcOrd="1" destOrd="0" parTransId="{CEFF8FFF-F6FA-4189-963B-9A6D44624D22}" sibTransId="{C7DCF29E-BA9D-4B0A-B113-1504A599245D}"/>
    <dgm:cxn modelId="{DCD9DAAE-E4AE-4A73-A88A-5E26E58295AC}" type="presOf" srcId="{26B5C3A8-7F53-4288-809A-BB8DFE900DF7}" destId="{A7356EF3-BD61-406B-9BED-8ED7D6579F83}" srcOrd="0" destOrd="0" presId="urn:microsoft.com/office/officeart/2005/8/layout/chevronAccent+Icon"/>
    <dgm:cxn modelId="{8A11A4D7-9BB2-41CF-B6F8-F2F1F6B04D44}" type="presOf" srcId="{B8FCBF19-6BEF-429B-9D17-38D80C975DBA}" destId="{FDFFA058-5558-4D4E-A1F3-9272C093DB51}" srcOrd="0" destOrd="0" presId="urn:microsoft.com/office/officeart/2005/8/layout/chevronAccent+Icon"/>
    <dgm:cxn modelId="{F1A288DF-8A86-4F65-9D56-2C5353232688}" type="presOf" srcId="{55BBE678-9D92-4D35-B0E2-443B96E4B141}" destId="{59C2A334-7B24-4045-8209-006D8AD51F16}" srcOrd="0" destOrd="0" presId="urn:microsoft.com/office/officeart/2005/8/layout/chevronAccent+Icon"/>
    <dgm:cxn modelId="{4E4E052E-2F4C-4DCC-A4C1-FEBD1DC9AA82}" type="presParOf" srcId="{FDFFA058-5558-4D4E-A1F3-9272C093DB51}" destId="{3C39F027-AE0D-4D27-BF62-E858D9AEABBB}" srcOrd="0" destOrd="0" presId="urn:microsoft.com/office/officeart/2005/8/layout/chevronAccent+Icon"/>
    <dgm:cxn modelId="{BADAEA8B-4C2A-4E98-8E56-060E705B5A8C}" type="presParOf" srcId="{3C39F027-AE0D-4D27-BF62-E858D9AEABBB}" destId="{2F31BC82-A7F0-479D-9E48-9FC9A60AA83D}" srcOrd="0" destOrd="0" presId="urn:microsoft.com/office/officeart/2005/8/layout/chevronAccent+Icon"/>
    <dgm:cxn modelId="{D483A861-2C19-4BFF-8CF2-27D7BFF62B43}" type="presParOf" srcId="{3C39F027-AE0D-4D27-BF62-E858D9AEABBB}" destId="{BE442DAC-1506-4EA3-AE3F-F31B9F65731A}" srcOrd="1" destOrd="0" presId="urn:microsoft.com/office/officeart/2005/8/layout/chevronAccent+Icon"/>
    <dgm:cxn modelId="{05C886BB-2184-4002-94D8-8B2EEB5B5905}" type="presParOf" srcId="{FDFFA058-5558-4D4E-A1F3-9272C093DB51}" destId="{EED02FC0-FE8C-4242-A949-2CC99926B641}" srcOrd="1" destOrd="0" presId="urn:microsoft.com/office/officeart/2005/8/layout/chevronAccent+Icon"/>
    <dgm:cxn modelId="{97B3013D-8D21-41FD-81AB-8FDF2F8C9C25}" type="presParOf" srcId="{FDFFA058-5558-4D4E-A1F3-9272C093DB51}" destId="{B28ED880-C09B-48DC-A4DD-F69B87BC7B41}" srcOrd="2" destOrd="0" presId="urn:microsoft.com/office/officeart/2005/8/layout/chevronAccent+Icon"/>
    <dgm:cxn modelId="{EC6B1C76-1D15-4A8A-8D52-4406F0C9E6BB}" type="presParOf" srcId="{B28ED880-C09B-48DC-A4DD-F69B87BC7B41}" destId="{6753A4C9-94DE-4820-91AF-A75E7CB64FF1}" srcOrd="0" destOrd="0" presId="urn:microsoft.com/office/officeart/2005/8/layout/chevronAccent+Icon"/>
    <dgm:cxn modelId="{B4EE36D8-14AB-4E62-8C1D-3677067696DB}" type="presParOf" srcId="{B28ED880-C09B-48DC-A4DD-F69B87BC7B41}" destId="{A7356EF3-BD61-406B-9BED-8ED7D6579F83}" srcOrd="1" destOrd="0" presId="urn:microsoft.com/office/officeart/2005/8/layout/chevronAccent+Icon"/>
    <dgm:cxn modelId="{E8F537F8-F6A2-4363-A5B3-E4C55E41469A}" type="presParOf" srcId="{FDFFA058-5558-4D4E-A1F3-9272C093DB51}" destId="{2C5A9F04-C3E2-469B-8EBA-388E32A154C2}" srcOrd="3" destOrd="0" presId="urn:microsoft.com/office/officeart/2005/8/layout/chevronAccent+Icon"/>
    <dgm:cxn modelId="{5F5C4898-FC6B-485D-8164-B1F32912A69F}" type="presParOf" srcId="{FDFFA058-5558-4D4E-A1F3-9272C093DB51}" destId="{31A8087C-E9D7-4D05-A575-93D329ED72D1}" srcOrd="4" destOrd="0" presId="urn:microsoft.com/office/officeart/2005/8/layout/chevronAccent+Icon"/>
    <dgm:cxn modelId="{D4C45F59-0063-466C-8B79-9862336F41D4}" type="presParOf" srcId="{31A8087C-E9D7-4D05-A575-93D329ED72D1}" destId="{237CEDF3-E4BD-44B4-A741-03E8442D6BF2}" srcOrd="0" destOrd="0" presId="urn:microsoft.com/office/officeart/2005/8/layout/chevronAccent+Icon"/>
    <dgm:cxn modelId="{35560CDA-C300-4A6E-A297-08AA443EB0CF}" type="presParOf" srcId="{31A8087C-E9D7-4D05-A575-93D329ED72D1}" destId="{59C2A334-7B24-4045-8209-006D8AD51F16}" srcOrd="1" destOrd="0" presId="urn:microsoft.com/office/officeart/2005/8/layout/chevronAccent+Icon"/>
    <dgm:cxn modelId="{E65A12E1-CB98-4E2E-9D83-3ACD6265465E}" type="presParOf" srcId="{FDFFA058-5558-4D4E-A1F3-9272C093DB51}" destId="{4B82175B-D5DE-4EBB-AF06-7D79B9673280}" srcOrd="5" destOrd="0" presId="urn:microsoft.com/office/officeart/2005/8/layout/chevronAccent+Icon"/>
    <dgm:cxn modelId="{68F55E19-2763-499F-BF00-E2274E506426}" type="presParOf" srcId="{FDFFA058-5558-4D4E-A1F3-9272C093DB51}" destId="{3831A096-0ED6-4691-9B91-7B7CD58716C6}" srcOrd="6" destOrd="0" presId="urn:microsoft.com/office/officeart/2005/8/layout/chevronAccent+Icon"/>
    <dgm:cxn modelId="{D5487257-3A6A-4851-B9BC-6545783CEF61}" type="presParOf" srcId="{3831A096-0ED6-4691-9B91-7B7CD58716C6}" destId="{8211DF32-F270-451E-8FDD-0E93C8CDC4CB}" srcOrd="0" destOrd="0" presId="urn:microsoft.com/office/officeart/2005/8/layout/chevronAccent+Icon"/>
    <dgm:cxn modelId="{4DB50CB9-1E7E-495A-802A-365DE2B40658}" type="presParOf" srcId="{3831A096-0ED6-4691-9B91-7B7CD58716C6}" destId="{B2ED527E-EF2B-4DAA-A2C9-DDA60D39C01D}"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FCBF19-6BEF-429B-9D17-38D80C975DBA}" type="doc">
      <dgm:prSet loTypeId="urn:microsoft.com/office/officeart/2005/8/layout/chevronAccent+Icon" loCatId="process" qsTypeId="urn:microsoft.com/office/officeart/2005/8/quickstyle/simple5" qsCatId="simple" csTypeId="urn:microsoft.com/office/officeart/2005/8/colors/accent2_2" csCatId="accent2" phldr="1"/>
      <dgm:spPr/>
      <dgm:t>
        <a:bodyPr/>
        <a:lstStyle/>
        <a:p>
          <a:endParaRPr lang="nb-NO"/>
        </a:p>
      </dgm:t>
    </dgm:pt>
    <dgm:pt modelId="{9DB0A162-7A69-4B15-9D38-F39265C7CEE0}">
      <dgm:prSet phldrT="[Tekst]" custT="1"/>
      <dgm:spPr>
        <a:solidFill>
          <a:schemeClr val="bg1">
            <a:lumMod val="95000"/>
          </a:schemeClr>
        </a:solidFill>
      </dgm:spPr>
      <dgm:t>
        <a:bodyPr/>
        <a:lstStyle/>
        <a:p>
          <a:r>
            <a:rPr lang="nb-NO" sz="1400" dirty="0"/>
            <a:t>Kontekst</a:t>
          </a:r>
        </a:p>
      </dgm:t>
    </dgm:pt>
    <dgm:pt modelId="{6DE0A7D3-9249-4038-B23F-6D401D6998A5}" type="parTrans" cxnId="{5D7AB506-7731-412D-A915-5146A0796AC0}">
      <dgm:prSet/>
      <dgm:spPr/>
      <dgm:t>
        <a:bodyPr/>
        <a:lstStyle/>
        <a:p>
          <a:endParaRPr lang="nb-NO" sz="2400"/>
        </a:p>
      </dgm:t>
    </dgm:pt>
    <dgm:pt modelId="{3FAFF018-9A70-4A10-A957-D56972B6922F}" type="sibTrans" cxnId="{5D7AB506-7731-412D-A915-5146A0796AC0}">
      <dgm:prSet/>
      <dgm:spPr/>
      <dgm:t>
        <a:bodyPr/>
        <a:lstStyle/>
        <a:p>
          <a:endParaRPr lang="nb-NO" sz="2400"/>
        </a:p>
      </dgm:t>
    </dgm:pt>
    <dgm:pt modelId="{26B5C3A8-7F53-4288-809A-BB8DFE900DF7}">
      <dgm:prSet phldrT="[Tekst]" custT="1"/>
      <dgm:spPr/>
      <dgm:t>
        <a:bodyPr/>
        <a:lstStyle/>
        <a:p>
          <a:r>
            <a:rPr lang="nb-NO" sz="1400" dirty="0"/>
            <a:t>Risikovurdering</a:t>
          </a:r>
        </a:p>
      </dgm:t>
    </dgm:pt>
    <dgm:pt modelId="{CEFF8FFF-F6FA-4189-963B-9A6D44624D22}" type="parTrans" cxnId="{55CF399D-468C-465F-AD6A-23FBD32DA2AC}">
      <dgm:prSet/>
      <dgm:spPr/>
      <dgm:t>
        <a:bodyPr/>
        <a:lstStyle/>
        <a:p>
          <a:endParaRPr lang="nb-NO" sz="2400"/>
        </a:p>
      </dgm:t>
    </dgm:pt>
    <dgm:pt modelId="{C7DCF29E-BA9D-4B0A-B113-1504A599245D}" type="sibTrans" cxnId="{55CF399D-468C-465F-AD6A-23FBD32DA2AC}">
      <dgm:prSet/>
      <dgm:spPr/>
      <dgm:t>
        <a:bodyPr/>
        <a:lstStyle/>
        <a:p>
          <a:endParaRPr lang="nb-NO" sz="2400"/>
        </a:p>
      </dgm:t>
    </dgm:pt>
    <dgm:pt modelId="{55BBE678-9D92-4D35-B0E2-443B96E4B141}">
      <dgm:prSet phldrT="[Tekst]" custT="1"/>
      <dgm:spPr/>
      <dgm:t>
        <a:bodyPr/>
        <a:lstStyle/>
        <a:p>
          <a:r>
            <a:rPr lang="nb-NO" sz="1400" dirty="0"/>
            <a:t>Risikohåndtering</a:t>
          </a:r>
        </a:p>
      </dgm:t>
    </dgm:pt>
    <dgm:pt modelId="{90C08D0F-30C8-4271-81E3-96189035AA76}" type="parTrans" cxnId="{E7ED0058-2AFB-4D72-918A-D9985793F27F}">
      <dgm:prSet/>
      <dgm:spPr/>
      <dgm:t>
        <a:bodyPr/>
        <a:lstStyle/>
        <a:p>
          <a:endParaRPr lang="nb-NO" sz="2400"/>
        </a:p>
      </dgm:t>
    </dgm:pt>
    <dgm:pt modelId="{C0FCAA6E-99ED-4DD0-9394-D8A401BA001D}" type="sibTrans" cxnId="{E7ED0058-2AFB-4D72-918A-D9985793F27F}">
      <dgm:prSet/>
      <dgm:spPr/>
      <dgm:t>
        <a:bodyPr/>
        <a:lstStyle/>
        <a:p>
          <a:endParaRPr lang="nb-NO" sz="2400"/>
        </a:p>
      </dgm:t>
    </dgm:pt>
    <dgm:pt modelId="{E28957FB-B0F1-499C-8C3C-7F83F77E9771}">
      <dgm:prSet phldrT="[Tekst]" custT="1"/>
      <dgm:spPr/>
      <dgm:t>
        <a:bodyPr/>
        <a:lstStyle/>
        <a:p>
          <a:r>
            <a:rPr lang="nb-NO" sz="1400" dirty="0"/>
            <a:t>Aksept </a:t>
          </a:r>
        </a:p>
        <a:p>
          <a:r>
            <a:rPr lang="nb-NO" sz="1400" dirty="0"/>
            <a:t>og</a:t>
          </a:r>
        </a:p>
        <a:p>
          <a:r>
            <a:rPr lang="nb-NO" sz="1400" dirty="0"/>
            <a:t>beslutning</a:t>
          </a:r>
        </a:p>
      </dgm:t>
    </dgm:pt>
    <dgm:pt modelId="{83EFF6EB-C926-4A98-A488-9B0A589E99C5}" type="parTrans" cxnId="{CE0EDC95-6724-4B49-8992-0B62DE8893E8}">
      <dgm:prSet/>
      <dgm:spPr/>
      <dgm:t>
        <a:bodyPr/>
        <a:lstStyle/>
        <a:p>
          <a:endParaRPr lang="nb-NO" sz="2400"/>
        </a:p>
      </dgm:t>
    </dgm:pt>
    <dgm:pt modelId="{17616255-E03D-44DB-B40B-A369A22FB227}" type="sibTrans" cxnId="{CE0EDC95-6724-4B49-8992-0B62DE8893E8}">
      <dgm:prSet/>
      <dgm:spPr/>
      <dgm:t>
        <a:bodyPr/>
        <a:lstStyle/>
        <a:p>
          <a:endParaRPr lang="nb-NO" sz="2400"/>
        </a:p>
      </dgm:t>
    </dgm:pt>
    <dgm:pt modelId="{FDFFA058-5558-4D4E-A1F3-9272C093DB51}" type="pres">
      <dgm:prSet presAssocID="{B8FCBF19-6BEF-429B-9D17-38D80C975DBA}" presName="Name0" presStyleCnt="0">
        <dgm:presLayoutVars>
          <dgm:dir/>
          <dgm:resizeHandles val="exact"/>
        </dgm:presLayoutVars>
      </dgm:prSet>
      <dgm:spPr/>
    </dgm:pt>
    <dgm:pt modelId="{3C39F027-AE0D-4D27-BF62-E858D9AEABBB}" type="pres">
      <dgm:prSet presAssocID="{9DB0A162-7A69-4B15-9D38-F39265C7CEE0}" presName="composite" presStyleCnt="0"/>
      <dgm:spPr/>
    </dgm:pt>
    <dgm:pt modelId="{2F31BC82-A7F0-479D-9E48-9FC9A60AA83D}" type="pres">
      <dgm:prSet presAssocID="{9DB0A162-7A69-4B15-9D38-F39265C7CEE0}" presName="bgChev" presStyleLbl="node1" presStyleIdx="0" presStyleCnt="4"/>
      <dgm:spPr>
        <a:solidFill>
          <a:srgbClr val="898989"/>
        </a:solidFill>
      </dgm:spPr>
    </dgm:pt>
    <dgm:pt modelId="{BE442DAC-1506-4EA3-AE3F-F31B9F65731A}" type="pres">
      <dgm:prSet presAssocID="{9DB0A162-7A69-4B15-9D38-F39265C7CEE0}" presName="txNode" presStyleLbl="fgAcc1" presStyleIdx="0" presStyleCnt="4">
        <dgm:presLayoutVars>
          <dgm:bulletEnabled val="1"/>
        </dgm:presLayoutVars>
      </dgm:prSet>
      <dgm:spPr/>
    </dgm:pt>
    <dgm:pt modelId="{EED02FC0-FE8C-4242-A949-2CC99926B641}" type="pres">
      <dgm:prSet presAssocID="{3FAFF018-9A70-4A10-A957-D56972B6922F}" presName="compositeSpace" presStyleCnt="0"/>
      <dgm:spPr/>
    </dgm:pt>
    <dgm:pt modelId="{B28ED880-C09B-48DC-A4DD-F69B87BC7B41}" type="pres">
      <dgm:prSet presAssocID="{26B5C3A8-7F53-4288-809A-BB8DFE900DF7}" presName="composite" presStyleCnt="0"/>
      <dgm:spPr/>
    </dgm:pt>
    <dgm:pt modelId="{6753A4C9-94DE-4820-91AF-A75E7CB64FF1}" type="pres">
      <dgm:prSet presAssocID="{26B5C3A8-7F53-4288-809A-BB8DFE900DF7}" presName="bgChev" presStyleLbl="node1" presStyleIdx="1" presStyleCnt="4"/>
      <dgm:spPr>
        <a:solidFill>
          <a:srgbClr val="898989"/>
        </a:solidFill>
      </dgm:spPr>
    </dgm:pt>
    <dgm:pt modelId="{A7356EF3-BD61-406B-9BED-8ED7D6579F83}" type="pres">
      <dgm:prSet presAssocID="{26B5C3A8-7F53-4288-809A-BB8DFE900DF7}" presName="txNode" presStyleLbl="fgAcc1" presStyleIdx="1" presStyleCnt="4">
        <dgm:presLayoutVars>
          <dgm:bulletEnabled val="1"/>
        </dgm:presLayoutVars>
      </dgm:prSet>
      <dgm:spPr/>
    </dgm:pt>
    <dgm:pt modelId="{2C5A9F04-C3E2-469B-8EBA-388E32A154C2}" type="pres">
      <dgm:prSet presAssocID="{C7DCF29E-BA9D-4B0A-B113-1504A599245D}" presName="compositeSpace" presStyleCnt="0"/>
      <dgm:spPr/>
    </dgm:pt>
    <dgm:pt modelId="{31A8087C-E9D7-4D05-A575-93D329ED72D1}" type="pres">
      <dgm:prSet presAssocID="{55BBE678-9D92-4D35-B0E2-443B96E4B141}" presName="composite" presStyleCnt="0"/>
      <dgm:spPr/>
    </dgm:pt>
    <dgm:pt modelId="{237CEDF3-E4BD-44B4-A741-03E8442D6BF2}" type="pres">
      <dgm:prSet presAssocID="{55BBE678-9D92-4D35-B0E2-443B96E4B141}" presName="bgChev" presStyleLbl="node1" presStyleIdx="2" presStyleCnt="4" custLinFactNeighborY="0"/>
      <dgm:spPr>
        <a:solidFill>
          <a:srgbClr val="898989"/>
        </a:solidFill>
      </dgm:spPr>
    </dgm:pt>
    <dgm:pt modelId="{59C2A334-7B24-4045-8209-006D8AD51F16}" type="pres">
      <dgm:prSet presAssocID="{55BBE678-9D92-4D35-B0E2-443B96E4B141}" presName="txNode" presStyleLbl="fgAcc1" presStyleIdx="2" presStyleCnt="4">
        <dgm:presLayoutVars>
          <dgm:bulletEnabled val="1"/>
        </dgm:presLayoutVars>
      </dgm:prSet>
      <dgm:spPr/>
    </dgm:pt>
    <dgm:pt modelId="{4B82175B-D5DE-4EBB-AF06-7D79B9673280}" type="pres">
      <dgm:prSet presAssocID="{C0FCAA6E-99ED-4DD0-9394-D8A401BA001D}" presName="compositeSpace" presStyleCnt="0"/>
      <dgm:spPr/>
    </dgm:pt>
    <dgm:pt modelId="{3831A096-0ED6-4691-9B91-7B7CD58716C6}" type="pres">
      <dgm:prSet presAssocID="{E28957FB-B0F1-499C-8C3C-7F83F77E9771}" presName="composite" presStyleCnt="0"/>
      <dgm:spPr/>
    </dgm:pt>
    <dgm:pt modelId="{8211DF32-F270-451E-8FDD-0E93C8CDC4CB}" type="pres">
      <dgm:prSet presAssocID="{E28957FB-B0F1-499C-8C3C-7F83F77E9771}" presName="bgChev" presStyleLbl="node1" presStyleIdx="3" presStyleCnt="4"/>
      <dgm:spPr>
        <a:solidFill>
          <a:srgbClr val="FF0000"/>
        </a:solidFill>
      </dgm:spPr>
    </dgm:pt>
    <dgm:pt modelId="{B2ED527E-EF2B-4DAA-A2C9-DDA60D39C01D}" type="pres">
      <dgm:prSet presAssocID="{E28957FB-B0F1-499C-8C3C-7F83F77E9771}" presName="txNode" presStyleLbl="fgAcc1" presStyleIdx="3" presStyleCnt="4">
        <dgm:presLayoutVars>
          <dgm:bulletEnabled val="1"/>
        </dgm:presLayoutVars>
      </dgm:prSet>
      <dgm:spPr/>
    </dgm:pt>
  </dgm:ptLst>
  <dgm:cxnLst>
    <dgm:cxn modelId="{5D7AB506-7731-412D-A915-5146A0796AC0}" srcId="{B8FCBF19-6BEF-429B-9D17-38D80C975DBA}" destId="{9DB0A162-7A69-4B15-9D38-F39265C7CEE0}" srcOrd="0" destOrd="0" parTransId="{6DE0A7D3-9249-4038-B23F-6D401D6998A5}" sibTransId="{3FAFF018-9A70-4A10-A957-D56972B6922F}"/>
    <dgm:cxn modelId="{8D8DAC52-389E-4F85-9433-5363C3D76813}" type="presOf" srcId="{E28957FB-B0F1-499C-8C3C-7F83F77E9771}" destId="{B2ED527E-EF2B-4DAA-A2C9-DDA60D39C01D}" srcOrd="0" destOrd="0" presId="urn:microsoft.com/office/officeart/2005/8/layout/chevronAccent+Icon"/>
    <dgm:cxn modelId="{E7ED0058-2AFB-4D72-918A-D9985793F27F}" srcId="{B8FCBF19-6BEF-429B-9D17-38D80C975DBA}" destId="{55BBE678-9D92-4D35-B0E2-443B96E4B141}" srcOrd="2" destOrd="0" parTransId="{90C08D0F-30C8-4271-81E3-96189035AA76}" sibTransId="{C0FCAA6E-99ED-4DD0-9394-D8A401BA001D}"/>
    <dgm:cxn modelId="{91DD858B-DE41-4D3D-AAAD-7D061D3A35BB}" type="presOf" srcId="{B8FCBF19-6BEF-429B-9D17-38D80C975DBA}" destId="{FDFFA058-5558-4D4E-A1F3-9272C093DB51}" srcOrd="0" destOrd="0" presId="urn:microsoft.com/office/officeart/2005/8/layout/chevronAccent+Icon"/>
    <dgm:cxn modelId="{CE0EDC95-6724-4B49-8992-0B62DE8893E8}" srcId="{B8FCBF19-6BEF-429B-9D17-38D80C975DBA}" destId="{E28957FB-B0F1-499C-8C3C-7F83F77E9771}" srcOrd="3" destOrd="0" parTransId="{83EFF6EB-C926-4A98-A488-9B0A589E99C5}" sibTransId="{17616255-E03D-44DB-B40B-A369A22FB227}"/>
    <dgm:cxn modelId="{55CF399D-468C-465F-AD6A-23FBD32DA2AC}" srcId="{B8FCBF19-6BEF-429B-9D17-38D80C975DBA}" destId="{26B5C3A8-7F53-4288-809A-BB8DFE900DF7}" srcOrd="1" destOrd="0" parTransId="{CEFF8FFF-F6FA-4189-963B-9A6D44624D22}" sibTransId="{C7DCF29E-BA9D-4B0A-B113-1504A599245D}"/>
    <dgm:cxn modelId="{FFD981DF-A4E8-450D-8F39-F59FADC501D9}" type="presOf" srcId="{26B5C3A8-7F53-4288-809A-BB8DFE900DF7}" destId="{A7356EF3-BD61-406B-9BED-8ED7D6579F83}" srcOrd="0" destOrd="0" presId="urn:microsoft.com/office/officeart/2005/8/layout/chevronAccent+Icon"/>
    <dgm:cxn modelId="{5A3FD2E7-388C-4689-B0B5-40EF0A683A1B}" type="presOf" srcId="{55BBE678-9D92-4D35-B0E2-443B96E4B141}" destId="{59C2A334-7B24-4045-8209-006D8AD51F16}" srcOrd="0" destOrd="0" presId="urn:microsoft.com/office/officeart/2005/8/layout/chevronAccent+Icon"/>
    <dgm:cxn modelId="{3B0ACEEC-1934-47C6-8F01-537BAAC32ECB}" type="presOf" srcId="{9DB0A162-7A69-4B15-9D38-F39265C7CEE0}" destId="{BE442DAC-1506-4EA3-AE3F-F31B9F65731A}" srcOrd="0" destOrd="0" presId="urn:microsoft.com/office/officeart/2005/8/layout/chevronAccent+Icon"/>
    <dgm:cxn modelId="{155751FF-3989-4ED0-A565-970BD19BC37C}" type="presParOf" srcId="{FDFFA058-5558-4D4E-A1F3-9272C093DB51}" destId="{3C39F027-AE0D-4D27-BF62-E858D9AEABBB}" srcOrd="0" destOrd="0" presId="urn:microsoft.com/office/officeart/2005/8/layout/chevronAccent+Icon"/>
    <dgm:cxn modelId="{D31142F9-E920-4DD2-9E7B-EA8DC156E2E5}" type="presParOf" srcId="{3C39F027-AE0D-4D27-BF62-E858D9AEABBB}" destId="{2F31BC82-A7F0-479D-9E48-9FC9A60AA83D}" srcOrd="0" destOrd="0" presId="urn:microsoft.com/office/officeart/2005/8/layout/chevronAccent+Icon"/>
    <dgm:cxn modelId="{27212D68-B08F-49AF-9276-367288FFA430}" type="presParOf" srcId="{3C39F027-AE0D-4D27-BF62-E858D9AEABBB}" destId="{BE442DAC-1506-4EA3-AE3F-F31B9F65731A}" srcOrd="1" destOrd="0" presId="urn:microsoft.com/office/officeart/2005/8/layout/chevronAccent+Icon"/>
    <dgm:cxn modelId="{97C7DA56-92B1-4C2A-B877-937481DB770C}" type="presParOf" srcId="{FDFFA058-5558-4D4E-A1F3-9272C093DB51}" destId="{EED02FC0-FE8C-4242-A949-2CC99926B641}" srcOrd="1" destOrd="0" presId="urn:microsoft.com/office/officeart/2005/8/layout/chevronAccent+Icon"/>
    <dgm:cxn modelId="{27101ACB-2956-44E9-BC14-7C9731150628}" type="presParOf" srcId="{FDFFA058-5558-4D4E-A1F3-9272C093DB51}" destId="{B28ED880-C09B-48DC-A4DD-F69B87BC7B41}" srcOrd="2" destOrd="0" presId="urn:microsoft.com/office/officeart/2005/8/layout/chevronAccent+Icon"/>
    <dgm:cxn modelId="{7E4BE150-90E5-422C-B4A0-2A4C0DC287CD}" type="presParOf" srcId="{B28ED880-C09B-48DC-A4DD-F69B87BC7B41}" destId="{6753A4C9-94DE-4820-91AF-A75E7CB64FF1}" srcOrd="0" destOrd="0" presId="urn:microsoft.com/office/officeart/2005/8/layout/chevronAccent+Icon"/>
    <dgm:cxn modelId="{ED901C66-8757-428E-8BEA-DBE1FC2F8FC8}" type="presParOf" srcId="{B28ED880-C09B-48DC-A4DD-F69B87BC7B41}" destId="{A7356EF3-BD61-406B-9BED-8ED7D6579F83}" srcOrd="1" destOrd="0" presId="urn:microsoft.com/office/officeart/2005/8/layout/chevronAccent+Icon"/>
    <dgm:cxn modelId="{AC16D432-AD70-4705-82DA-CCD6C7F06036}" type="presParOf" srcId="{FDFFA058-5558-4D4E-A1F3-9272C093DB51}" destId="{2C5A9F04-C3E2-469B-8EBA-388E32A154C2}" srcOrd="3" destOrd="0" presId="urn:microsoft.com/office/officeart/2005/8/layout/chevronAccent+Icon"/>
    <dgm:cxn modelId="{1776F9D7-5AFD-454F-838B-B3D75975035F}" type="presParOf" srcId="{FDFFA058-5558-4D4E-A1F3-9272C093DB51}" destId="{31A8087C-E9D7-4D05-A575-93D329ED72D1}" srcOrd="4" destOrd="0" presId="urn:microsoft.com/office/officeart/2005/8/layout/chevronAccent+Icon"/>
    <dgm:cxn modelId="{D5E33C76-5D6B-48E7-8FB1-958B55DBD835}" type="presParOf" srcId="{31A8087C-E9D7-4D05-A575-93D329ED72D1}" destId="{237CEDF3-E4BD-44B4-A741-03E8442D6BF2}" srcOrd="0" destOrd="0" presId="urn:microsoft.com/office/officeart/2005/8/layout/chevronAccent+Icon"/>
    <dgm:cxn modelId="{5D32EE5A-D69C-4B32-9C50-79D147337836}" type="presParOf" srcId="{31A8087C-E9D7-4D05-A575-93D329ED72D1}" destId="{59C2A334-7B24-4045-8209-006D8AD51F16}" srcOrd="1" destOrd="0" presId="urn:microsoft.com/office/officeart/2005/8/layout/chevronAccent+Icon"/>
    <dgm:cxn modelId="{AC6E3279-E113-4C62-8067-A3CB92DA1D1B}" type="presParOf" srcId="{FDFFA058-5558-4D4E-A1F3-9272C093DB51}" destId="{4B82175B-D5DE-4EBB-AF06-7D79B9673280}" srcOrd="5" destOrd="0" presId="urn:microsoft.com/office/officeart/2005/8/layout/chevronAccent+Icon"/>
    <dgm:cxn modelId="{8E992470-959B-4599-8F20-B813AC49DB52}" type="presParOf" srcId="{FDFFA058-5558-4D4E-A1F3-9272C093DB51}" destId="{3831A096-0ED6-4691-9B91-7B7CD58716C6}" srcOrd="6" destOrd="0" presId="urn:microsoft.com/office/officeart/2005/8/layout/chevronAccent+Icon"/>
    <dgm:cxn modelId="{DBD24EC2-DAF3-4B95-9640-3AE892386256}" type="presParOf" srcId="{3831A096-0ED6-4691-9B91-7B7CD58716C6}" destId="{8211DF32-F270-451E-8FDD-0E93C8CDC4CB}" srcOrd="0" destOrd="0" presId="urn:microsoft.com/office/officeart/2005/8/layout/chevronAccent+Icon"/>
    <dgm:cxn modelId="{6F351AF4-99E3-4E92-A467-50AAEE39E4CC}" type="presParOf" srcId="{3831A096-0ED6-4691-9B91-7B7CD58716C6}" destId="{B2ED527E-EF2B-4DAA-A2C9-DDA60D39C01D}" srcOrd="1" destOrd="0" presId="urn:microsoft.com/office/officeart/2005/8/layout/chevronAccen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1BC82-A7F0-479D-9E48-9FC9A60AA83D}">
      <dsp:nvSpPr>
        <dsp:cNvPr id="0" name=""/>
        <dsp:cNvSpPr/>
      </dsp:nvSpPr>
      <dsp:spPr>
        <a:xfrm>
          <a:off x="4176" y="688907"/>
          <a:ext cx="1965860" cy="758822"/>
        </a:xfrm>
        <a:prstGeom prst="chevron">
          <a:avLst>
            <a:gd name="adj" fmla="val 40000"/>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E442DAC-1506-4EA3-AE3F-F31B9F65731A}">
      <dsp:nvSpPr>
        <dsp:cNvPr id="0" name=""/>
        <dsp:cNvSpPr/>
      </dsp:nvSpPr>
      <dsp:spPr>
        <a:xfrm>
          <a:off x="528406" y="878612"/>
          <a:ext cx="1660060" cy="758822"/>
        </a:xfrm>
        <a:prstGeom prst="roundRect">
          <a:avLst>
            <a:gd name="adj" fmla="val 10000"/>
          </a:avLst>
        </a:prstGeom>
        <a:solidFill>
          <a:schemeClr val="bg1">
            <a:lumMod val="9500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Kontekst</a:t>
          </a:r>
        </a:p>
      </dsp:txBody>
      <dsp:txXfrm>
        <a:off x="550631" y="900837"/>
        <a:ext cx="1615610" cy="714372"/>
      </dsp:txXfrm>
    </dsp:sp>
    <dsp:sp modelId="{6753A4C9-94DE-4820-91AF-A75E7CB64FF1}">
      <dsp:nvSpPr>
        <dsp:cNvPr id="0" name=""/>
        <dsp:cNvSpPr/>
      </dsp:nvSpPr>
      <dsp:spPr>
        <a:xfrm>
          <a:off x="2249626" y="688907"/>
          <a:ext cx="1965860" cy="758822"/>
        </a:xfrm>
        <a:prstGeom prst="chevron">
          <a:avLst>
            <a:gd name="adj" fmla="val 4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7356EF3-BD61-406B-9BED-8ED7D6579F83}">
      <dsp:nvSpPr>
        <dsp:cNvPr id="0" name=""/>
        <dsp:cNvSpPr/>
      </dsp:nvSpPr>
      <dsp:spPr>
        <a:xfrm>
          <a:off x="27738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Risikovurdering</a:t>
          </a:r>
        </a:p>
      </dsp:txBody>
      <dsp:txXfrm>
        <a:off x="2796080" y="900837"/>
        <a:ext cx="1615610" cy="714372"/>
      </dsp:txXfrm>
    </dsp:sp>
    <dsp:sp modelId="{237CEDF3-E4BD-44B4-A741-03E8442D6BF2}">
      <dsp:nvSpPr>
        <dsp:cNvPr id="0" name=""/>
        <dsp:cNvSpPr/>
      </dsp:nvSpPr>
      <dsp:spPr>
        <a:xfrm>
          <a:off x="4495076" y="688907"/>
          <a:ext cx="1965860" cy="758822"/>
        </a:xfrm>
        <a:prstGeom prst="chevron">
          <a:avLst>
            <a:gd name="adj" fmla="val 4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9C2A334-7B24-4045-8209-006D8AD51F16}">
      <dsp:nvSpPr>
        <dsp:cNvPr id="0" name=""/>
        <dsp:cNvSpPr/>
      </dsp:nvSpPr>
      <dsp:spPr>
        <a:xfrm>
          <a:off x="501930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Risikohåndtering</a:t>
          </a:r>
        </a:p>
      </dsp:txBody>
      <dsp:txXfrm>
        <a:off x="5041530" y="900837"/>
        <a:ext cx="1615610" cy="714372"/>
      </dsp:txXfrm>
    </dsp:sp>
    <dsp:sp modelId="{8211DF32-F270-451E-8FDD-0E93C8CDC4CB}">
      <dsp:nvSpPr>
        <dsp:cNvPr id="0" name=""/>
        <dsp:cNvSpPr/>
      </dsp:nvSpPr>
      <dsp:spPr>
        <a:xfrm>
          <a:off x="6740525" y="688907"/>
          <a:ext cx="1965860" cy="758822"/>
        </a:xfrm>
        <a:prstGeom prst="chevron">
          <a:avLst>
            <a:gd name="adj" fmla="val 4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2ED527E-EF2B-4DAA-A2C9-DDA60D39C01D}">
      <dsp:nvSpPr>
        <dsp:cNvPr id="0" name=""/>
        <dsp:cNvSpPr/>
      </dsp:nvSpPr>
      <dsp:spPr>
        <a:xfrm>
          <a:off x="72647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Aksept og beslutning</a:t>
          </a:r>
        </a:p>
      </dsp:txBody>
      <dsp:txXfrm>
        <a:off x="7286980" y="900837"/>
        <a:ext cx="1615610" cy="7143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1BC82-A7F0-479D-9E48-9FC9A60AA83D}">
      <dsp:nvSpPr>
        <dsp:cNvPr id="0" name=""/>
        <dsp:cNvSpPr/>
      </dsp:nvSpPr>
      <dsp:spPr>
        <a:xfrm>
          <a:off x="4176" y="688907"/>
          <a:ext cx="1965860" cy="758822"/>
        </a:xfrm>
        <a:prstGeom prst="chevron">
          <a:avLst>
            <a:gd name="adj" fmla="val 40000"/>
          </a:avLst>
        </a:prstGeom>
        <a:solidFill>
          <a:srgbClr val="89898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E442DAC-1506-4EA3-AE3F-F31B9F65731A}">
      <dsp:nvSpPr>
        <dsp:cNvPr id="0" name=""/>
        <dsp:cNvSpPr/>
      </dsp:nvSpPr>
      <dsp:spPr>
        <a:xfrm>
          <a:off x="528406" y="878612"/>
          <a:ext cx="1660060" cy="758822"/>
        </a:xfrm>
        <a:prstGeom prst="roundRect">
          <a:avLst>
            <a:gd name="adj" fmla="val 10000"/>
          </a:avLst>
        </a:prstGeom>
        <a:solidFill>
          <a:schemeClr val="bg1">
            <a:lumMod val="9500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Kontekst</a:t>
          </a:r>
        </a:p>
      </dsp:txBody>
      <dsp:txXfrm>
        <a:off x="550631" y="900837"/>
        <a:ext cx="1615610" cy="714372"/>
      </dsp:txXfrm>
    </dsp:sp>
    <dsp:sp modelId="{6753A4C9-94DE-4820-91AF-A75E7CB64FF1}">
      <dsp:nvSpPr>
        <dsp:cNvPr id="0" name=""/>
        <dsp:cNvSpPr/>
      </dsp:nvSpPr>
      <dsp:spPr>
        <a:xfrm>
          <a:off x="2249626" y="688907"/>
          <a:ext cx="1965860" cy="758822"/>
        </a:xfrm>
        <a:prstGeom prst="chevron">
          <a:avLst>
            <a:gd name="adj" fmla="val 40000"/>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7356EF3-BD61-406B-9BED-8ED7D6579F83}">
      <dsp:nvSpPr>
        <dsp:cNvPr id="0" name=""/>
        <dsp:cNvSpPr/>
      </dsp:nvSpPr>
      <dsp:spPr>
        <a:xfrm>
          <a:off x="27738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Risikovurdering</a:t>
          </a:r>
        </a:p>
      </dsp:txBody>
      <dsp:txXfrm>
        <a:off x="2796080" y="900837"/>
        <a:ext cx="1615610" cy="714372"/>
      </dsp:txXfrm>
    </dsp:sp>
    <dsp:sp modelId="{237CEDF3-E4BD-44B4-A741-03E8442D6BF2}">
      <dsp:nvSpPr>
        <dsp:cNvPr id="0" name=""/>
        <dsp:cNvSpPr/>
      </dsp:nvSpPr>
      <dsp:spPr>
        <a:xfrm>
          <a:off x="4495076" y="688907"/>
          <a:ext cx="1965860" cy="758822"/>
        </a:xfrm>
        <a:prstGeom prst="chevron">
          <a:avLst>
            <a:gd name="adj" fmla="val 4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9C2A334-7B24-4045-8209-006D8AD51F16}">
      <dsp:nvSpPr>
        <dsp:cNvPr id="0" name=""/>
        <dsp:cNvSpPr/>
      </dsp:nvSpPr>
      <dsp:spPr>
        <a:xfrm>
          <a:off x="501930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Risikohåndtering</a:t>
          </a:r>
        </a:p>
      </dsp:txBody>
      <dsp:txXfrm>
        <a:off x="5041530" y="900837"/>
        <a:ext cx="1615610" cy="714372"/>
      </dsp:txXfrm>
    </dsp:sp>
    <dsp:sp modelId="{8211DF32-F270-451E-8FDD-0E93C8CDC4CB}">
      <dsp:nvSpPr>
        <dsp:cNvPr id="0" name=""/>
        <dsp:cNvSpPr/>
      </dsp:nvSpPr>
      <dsp:spPr>
        <a:xfrm>
          <a:off x="6740525" y="688907"/>
          <a:ext cx="1965860" cy="758822"/>
        </a:xfrm>
        <a:prstGeom prst="chevron">
          <a:avLst>
            <a:gd name="adj" fmla="val 4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2ED527E-EF2B-4DAA-A2C9-DDA60D39C01D}">
      <dsp:nvSpPr>
        <dsp:cNvPr id="0" name=""/>
        <dsp:cNvSpPr/>
      </dsp:nvSpPr>
      <dsp:spPr>
        <a:xfrm>
          <a:off x="72647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Aksept</a:t>
          </a:r>
        </a:p>
        <a:p>
          <a:pPr marL="0" lvl="0" indent="0" algn="ctr" defTabSz="622300">
            <a:lnSpc>
              <a:spcPct val="90000"/>
            </a:lnSpc>
            <a:spcBef>
              <a:spcPct val="0"/>
            </a:spcBef>
            <a:spcAft>
              <a:spcPct val="35000"/>
            </a:spcAft>
            <a:buNone/>
          </a:pPr>
          <a:r>
            <a:rPr lang="nb-NO" sz="1400" kern="1200" dirty="0"/>
            <a:t>og</a:t>
          </a:r>
        </a:p>
        <a:p>
          <a:pPr marL="0" lvl="0" indent="0" algn="ctr" defTabSz="622300">
            <a:lnSpc>
              <a:spcPct val="90000"/>
            </a:lnSpc>
            <a:spcBef>
              <a:spcPct val="0"/>
            </a:spcBef>
            <a:spcAft>
              <a:spcPct val="35000"/>
            </a:spcAft>
            <a:buNone/>
          </a:pPr>
          <a:r>
            <a:rPr lang="nb-NO" sz="1400" kern="1200" dirty="0"/>
            <a:t>beslutning</a:t>
          </a:r>
        </a:p>
      </dsp:txBody>
      <dsp:txXfrm>
        <a:off x="7286980" y="900837"/>
        <a:ext cx="1615610" cy="7143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1BC82-A7F0-479D-9E48-9FC9A60AA83D}">
      <dsp:nvSpPr>
        <dsp:cNvPr id="0" name=""/>
        <dsp:cNvSpPr/>
      </dsp:nvSpPr>
      <dsp:spPr>
        <a:xfrm>
          <a:off x="4176" y="688907"/>
          <a:ext cx="1965860" cy="758822"/>
        </a:xfrm>
        <a:prstGeom prst="chevron">
          <a:avLst>
            <a:gd name="adj" fmla="val 40000"/>
          </a:avLst>
        </a:prstGeom>
        <a:solidFill>
          <a:srgbClr val="89898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E442DAC-1506-4EA3-AE3F-F31B9F65731A}">
      <dsp:nvSpPr>
        <dsp:cNvPr id="0" name=""/>
        <dsp:cNvSpPr/>
      </dsp:nvSpPr>
      <dsp:spPr>
        <a:xfrm>
          <a:off x="528406" y="878612"/>
          <a:ext cx="1660060" cy="758822"/>
        </a:xfrm>
        <a:prstGeom prst="roundRect">
          <a:avLst>
            <a:gd name="adj" fmla="val 10000"/>
          </a:avLst>
        </a:prstGeom>
        <a:solidFill>
          <a:schemeClr val="bg1">
            <a:lumMod val="9500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Kontekst</a:t>
          </a:r>
        </a:p>
      </dsp:txBody>
      <dsp:txXfrm>
        <a:off x="550631" y="900837"/>
        <a:ext cx="1615610" cy="714372"/>
      </dsp:txXfrm>
    </dsp:sp>
    <dsp:sp modelId="{6753A4C9-94DE-4820-91AF-A75E7CB64FF1}">
      <dsp:nvSpPr>
        <dsp:cNvPr id="0" name=""/>
        <dsp:cNvSpPr/>
      </dsp:nvSpPr>
      <dsp:spPr>
        <a:xfrm>
          <a:off x="2249626" y="688907"/>
          <a:ext cx="1965860" cy="758822"/>
        </a:xfrm>
        <a:prstGeom prst="chevron">
          <a:avLst>
            <a:gd name="adj" fmla="val 40000"/>
          </a:avLst>
        </a:prstGeom>
        <a:solidFill>
          <a:srgbClr val="89898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7356EF3-BD61-406B-9BED-8ED7D6579F83}">
      <dsp:nvSpPr>
        <dsp:cNvPr id="0" name=""/>
        <dsp:cNvSpPr/>
      </dsp:nvSpPr>
      <dsp:spPr>
        <a:xfrm>
          <a:off x="27738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Risikovurdering</a:t>
          </a:r>
        </a:p>
      </dsp:txBody>
      <dsp:txXfrm>
        <a:off x="2796080" y="900837"/>
        <a:ext cx="1615610" cy="714372"/>
      </dsp:txXfrm>
    </dsp:sp>
    <dsp:sp modelId="{237CEDF3-E4BD-44B4-A741-03E8442D6BF2}">
      <dsp:nvSpPr>
        <dsp:cNvPr id="0" name=""/>
        <dsp:cNvSpPr/>
      </dsp:nvSpPr>
      <dsp:spPr>
        <a:xfrm>
          <a:off x="4495076" y="688907"/>
          <a:ext cx="1965860" cy="758822"/>
        </a:xfrm>
        <a:prstGeom prst="chevron">
          <a:avLst>
            <a:gd name="adj" fmla="val 40000"/>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9C2A334-7B24-4045-8209-006D8AD51F16}">
      <dsp:nvSpPr>
        <dsp:cNvPr id="0" name=""/>
        <dsp:cNvSpPr/>
      </dsp:nvSpPr>
      <dsp:spPr>
        <a:xfrm>
          <a:off x="501930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Risikohåndtering</a:t>
          </a:r>
        </a:p>
      </dsp:txBody>
      <dsp:txXfrm>
        <a:off x="5041530" y="900837"/>
        <a:ext cx="1615610" cy="714372"/>
      </dsp:txXfrm>
    </dsp:sp>
    <dsp:sp modelId="{8211DF32-F270-451E-8FDD-0E93C8CDC4CB}">
      <dsp:nvSpPr>
        <dsp:cNvPr id="0" name=""/>
        <dsp:cNvSpPr/>
      </dsp:nvSpPr>
      <dsp:spPr>
        <a:xfrm>
          <a:off x="6740525" y="688907"/>
          <a:ext cx="1965860" cy="758822"/>
        </a:xfrm>
        <a:prstGeom prst="chevron">
          <a:avLst>
            <a:gd name="adj" fmla="val 4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2ED527E-EF2B-4DAA-A2C9-DDA60D39C01D}">
      <dsp:nvSpPr>
        <dsp:cNvPr id="0" name=""/>
        <dsp:cNvSpPr/>
      </dsp:nvSpPr>
      <dsp:spPr>
        <a:xfrm>
          <a:off x="72647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Aksept</a:t>
          </a:r>
        </a:p>
        <a:p>
          <a:pPr marL="0" lvl="0" indent="0" algn="ctr" defTabSz="622300">
            <a:lnSpc>
              <a:spcPct val="90000"/>
            </a:lnSpc>
            <a:spcBef>
              <a:spcPct val="0"/>
            </a:spcBef>
            <a:spcAft>
              <a:spcPct val="35000"/>
            </a:spcAft>
            <a:buNone/>
          </a:pPr>
          <a:r>
            <a:rPr lang="nb-NO" sz="1400" kern="1200" dirty="0"/>
            <a:t>og</a:t>
          </a:r>
        </a:p>
        <a:p>
          <a:pPr marL="0" lvl="0" indent="0" algn="ctr" defTabSz="622300">
            <a:lnSpc>
              <a:spcPct val="90000"/>
            </a:lnSpc>
            <a:spcBef>
              <a:spcPct val="0"/>
            </a:spcBef>
            <a:spcAft>
              <a:spcPct val="35000"/>
            </a:spcAft>
            <a:buNone/>
          </a:pPr>
          <a:r>
            <a:rPr lang="nb-NO" sz="1400" kern="1200" dirty="0"/>
            <a:t>beslutning</a:t>
          </a:r>
        </a:p>
      </dsp:txBody>
      <dsp:txXfrm>
        <a:off x="7286980" y="900837"/>
        <a:ext cx="1615610" cy="7143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1BC82-A7F0-479D-9E48-9FC9A60AA83D}">
      <dsp:nvSpPr>
        <dsp:cNvPr id="0" name=""/>
        <dsp:cNvSpPr/>
      </dsp:nvSpPr>
      <dsp:spPr>
        <a:xfrm>
          <a:off x="4176" y="688907"/>
          <a:ext cx="1965860" cy="758822"/>
        </a:xfrm>
        <a:prstGeom prst="chevron">
          <a:avLst>
            <a:gd name="adj" fmla="val 40000"/>
          </a:avLst>
        </a:prstGeom>
        <a:solidFill>
          <a:srgbClr val="89898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E442DAC-1506-4EA3-AE3F-F31B9F65731A}">
      <dsp:nvSpPr>
        <dsp:cNvPr id="0" name=""/>
        <dsp:cNvSpPr/>
      </dsp:nvSpPr>
      <dsp:spPr>
        <a:xfrm>
          <a:off x="528406" y="878612"/>
          <a:ext cx="1660060" cy="758822"/>
        </a:xfrm>
        <a:prstGeom prst="roundRect">
          <a:avLst>
            <a:gd name="adj" fmla="val 10000"/>
          </a:avLst>
        </a:prstGeom>
        <a:solidFill>
          <a:schemeClr val="bg1">
            <a:lumMod val="9500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Kontekst</a:t>
          </a:r>
        </a:p>
      </dsp:txBody>
      <dsp:txXfrm>
        <a:off x="550631" y="900837"/>
        <a:ext cx="1615610" cy="714372"/>
      </dsp:txXfrm>
    </dsp:sp>
    <dsp:sp modelId="{6753A4C9-94DE-4820-91AF-A75E7CB64FF1}">
      <dsp:nvSpPr>
        <dsp:cNvPr id="0" name=""/>
        <dsp:cNvSpPr/>
      </dsp:nvSpPr>
      <dsp:spPr>
        <a:xfrm>
          <a:off x="2249626" y="688907"/>
          <a:ext cx="1965860" cy="758822"/>
        </a:xfrm>
        <a:prstGeom prst="chevron">
          <a:avLst>
            <a:gd name="adj" fmla="val 40000"/>
          </a:avLst>
        </a:prstGeom>
        <a:solidFill>
          <a:srgbClr val="89898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7356EF3-BD61-406B-9BED-8ED7D6579F83}">
      <dsp:nvSpPr>
        <dsp:cNvPr id="0" name=""/>
        <dsp:cNvSpPr/>
      </dsp:nvSpPr>
      <dsp:spPr>
        <a:xfrm>
          <a:off x="27738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Risikovurdering</a:t>
          </a:r>
        </a:p>
      </dsp:txBody>
      <dsp:txXfrm>
        <a:off x="2796080" y="900837"/>
        <a:ext cx="1615610" cy="714372"/>
      </dsp:txXfrm>
    </dsp:sp>
    <dsp:sp modelId="{237CEDF3-E4BD-44B4-A741-03E8442D6BF2}">
      <dsp:nvSpPr>
        <dsp:cNvPr id="0" name=""/>
        <dsp:cNvSpPr/>
      </dsp:nvSpPr>
      <dsp:spPr>
        <a:xfrm>
          <a:off x="4495076" y="688907"/>
          <a:ext cx="1965860" cy="758822"/>
        </a:xfrm>
        <a:prstGeom prst="chevron">
          <a:avLst>
            <a:gd name="adj" fmla="val 40000"/>
          </a:avLst>
        </a:prstGeom>
        <a:solidFill>
          <a:srgbClr val="898989"/>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59C2A334-7B24-4045-8209-006D8AD51F16}">
      <dsp:nvSpPr>
        <dsp:cNvPr id="0" name=""/>
        <dsp:cNvSpPr/>
      </dsp:nvSpPr>
      <dsp:spPr>
        <a:xfrm>
          <a:off x="501930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Risikohåndtering</a:t>
          </a:r>
        </a:p>
      </dsp:txBody>
      <dsp:txXfrm>
        <a:off x="5041530" y="900837"/>
        <a:ext cx="1615610" cy="714372"/>
      </dsp:txXfrm>
    </dsp:sp>
    <dsp:sp modelId="{8211DF32-F270-451E-8FDD-0E93C8CDC4CB}">
      <dsp:nvSpPr>
        <dsp:cNvPr id="0" name=""/>
        <dsp:cNvSpPr/>
      </dsp:nvSpPr>
      <dsp:spPr>
        <a:xfrm>
          <a:off x="6740525" y="688907"/>
          <a:ext cx="1965860" cy="758822"/>
        </a:xfrm>
        <a:prstGeom prst="chevron">
          <a:avLst>
            <a:gd name="adj" fmla="val 40000"/>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2ED527E-EF2B-4DAA-A2C9-DDA60D39C01D}">
      <dsp:nvSpPr>
        <dsp:cNvPr id="0" name=""/>
        <dsp:cNvSpPr/>
      </dsp:nvSpPr>
      <dsp:spPr>
        <a:xfrm>
          <a:off x="7264755" y="878612"/>
          <a:ext cx="1660060" cy="75882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b-NO" sz="1400" kern="1200" dirty="0"/>
            <a:t>Aksept </a:t>
          </a:r>
        </a:p>
        <a:p>
          <a:pPr marL="0" lvl="0" indent="0" algn="ctr" defTabSz="622300">
            <a:lnSpc>
              <a:spcPct val="90000"/>
            </a:lnSpc>
            <a:spcBef>
              <a:spcPct val="0"/>
            </a:spcBef>
            <a:spcAft>
              <a:spcPct val="35000"/>
            </a:spcAft>
            <a:buNone/>
          </a:pPr>
          <a:r>
            <a:rPr lang="nb-NO" sz="1400" kern="1200" dirty="0"/>
            <a:t>og</a:t>
          </a:r>
        </a:p>
        <a:p>
          <a:pPr marL="0" lvl="0" indent="0" algn="ctr" defTabSz="622300">
            <a:lnSpc>
              <a:spcPct val="90000"/>
            </a:lnSpc>
            <a:spcBef>
              <a:spcPct val="0"/>
            </a:spcBef>
            <a:spcAft>
              <a:spcPct val="35000"/>
            </a:spcAft>
            <a:buNone/>
          </a:pPr>
          <a:r>
            <a:rPr lang="nb-NO" sz="1400" kern="1200" dirty="0"/>
            <a:t>beslutning</a:t>
          </a:r>
        </a:p>
      </dsp:txBody>
      <dsp:txXfrm>
        <a:off x="7286980" y="900837"/>
        <a:ext cx="1615610" cy="714372"/>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Uthevingsprosess med vinkeltegn"/>
  <dgm:desc val="Brukes til å vise sekvensielle trinn i en oppgave, prosess eller arbeidsflyt eller til å fremheve bevegelse eller retning. Fungerer best med bare litt tekst på nivå 1 og nivå 2."/>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Uthevingsprosess med vinkeltegn"/>
  <dgm:desc val="Brukes til å vise sekvensielle trinn i en oppgave, prosess eller arbeidsflyt eller til å fremheve bevegelse eller retning. Fungerer best med bare litt tekst på nivå 1 og nivå 2."/>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Accent+Icon">
  <dgm:title val="Uthevingsprosess med vinkeltegn"/>
  <dgm:desc val="Brukes til å vise sekvensielle trinn i en oppgave, prosess eller arbeidsflyt eller til å fremheve bevegelse eller retning. Fungerer best med bare litt tekst på nivå 1 og nivå 2."/>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Accent+Icon">
  <dgm:title val="Uthevingsprosess med vinkeltegn"/>
  <dgm:desc val="Brukes til å vise sekvensielle trinn i en oppgave, prosess eller arbeidsflyt eller til å fremheve bevegelse eller retning. Fungerer best med bare litt tekst på nivå 1 og nivå 2."/>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sz="quarter" idx="1"/>
          </p:nvPr>
        </p:nvSpPr>
        <p:spPr>
          <a:xfrm>
            <a:off x="3848645" y="0"/>
            <a:ext cx="2944283" cy="49657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CD94593C-6694-4C4B-B1B6-F770E8042A5E}" type="datetime1">
              <a:rPr lang="nb-NO"/>
              <a:pPr/>
              <a:t>28.10.2020</a:t>
            </a:fld>
            <a:endParaRPr lang="nb-NO"/>
          </a:p>
        </p:txBody>
      </p:sp>
      <p:sp>
        <p:nvSpPr>
          <p:cNvPr id="4" name="Footer Placeholder 3"/>
          <p:cNvSpPr>
            <a:spLocks noGrp="1"/>
          </p:cNvSpPr>
          <p:nvPr>
            <p:ph type="ftr" sz="quarter" idx="2"/>
          </p:nvPr>
        </p:nvSpPr>
        <p:spPr>
          <a:xfrm>
            <a:off x="0" y="9433106"/>
            <a:ext cx="2944283" cy="49657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5" name="Slide Number Placeholder 4"/>
          <p:cNvSpPr>
            <a:spLocks noGrp="1"/>
          </p:cNvSpPr>
          <p:nvPr>
            <p:ph type="sldNum" sz="quarter" idx="3"/>
          </p:nvPr>
        </p:nvSpPr>
        <p:spPr>
          <a:xfrm>
            <a:off x="3848645" y="9433106"/>
            <a:ext cx="2944283" cy="49657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4725FF5-C1AC-440A-8276-6E39B05C02B6}" type="slidenum">
              <a:rPr lang="nb-NO"/>
              <a:pPr/>
              <a:t>‹#›</a:t>
            </a:fld>
            <a:endParaRPr lang="nb-NO"/>
          </a:p>
        </p:txBody>
      </p:sp>
    </p:spTree>
    <p:extLst>
      <p:ext uri="{BB962C8B-B14F-4D97-AF65-F5344CB8AC3E}">
        <p14:creationId xmlns:p14="http://schemas.microsoft.com/office/powerpoint/2010/main" val="3155373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48645" y="0"/>
            <a:ext cx="2944283" cy="49657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DBB6389-89B6-40F8-AD6C-D6B18A062565}" type="datetime1">
              <a:rPr lang="nb-NO"/>
              <a:pPr/>
              <a:t>28.10.2020</a:t>
            </a:fld>
            <a:endParaRPr lang="nb-NO"/>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b-NO"/>
          </a:p>
        </p:txBody>
      </p:sp>
      <p:sp>
        <p:nvSpPr>
          <p:cNvPr id="5" name="Notes Placeholder 4"/>
          <p:cNvSpPr>
            <a:spLocks noGrp="1"/>
          </p:cNvSpPr>
          <p:nvPr>
            <p:ph type="body" sz="quarter" idx="3"/>
          </p:nvPr>
        </p:nvSpPr>
        <p:spPr>
          <a:xfrm>
            <a:off x="679450" y="4717415"/>
            <a:ext cx="5435600" cy="4469130"/>
          </a:xfrm>
          <a:prstGeom prst="rect">
            <a:avLst/>
          </a:prstGeom>
        </p:spPr>
        <p:txBody>
          <a:bodyPr vert="horz" wrap="square" lIns="91440" tIns="45720" rIns="91440" bIns="45720" numCol="1" anchor="t" anchorCtr="0" compatLnSpc="1">
            <a:prstTxWarp prst="textNoShape">
              <a:avLst/>
            </a:prstTxWarp>
            <a:norm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6" name="Footer Placeholder 5"/>
          <p:cNvSpPr>
            <a:spLocks noGrp="1"/>
          </p:cNvSpPr>
          <p:nvPr>
            <p:ph type="ftr" sz="quarter" idx="4"/>
          </p:nvPr>
        </p:nvSpPr>
        <p:spPr>
          <a:xfrm>
            <a:off x="0" y="9433106"/>
            <a:ext cx="2944283" cy="49657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B2D9F30-BE86-4E31-A4D2-52D65D10ADE3}" type="slidenum">
              <a:rPr lang="nb-NO"/>
              <a:pPr/>
              <a:t>‹#›</a:t>
            </a:fld>
            <a:endParaRPr lang="nb-NO"/>
          </a:p>
        </p:txBody>
      </p:sp>
    </p:spTree>
    <p:extLst>
      <p:ext uri="{BB962C8B-B14F-4D97-AF65-F5344CB8AC3E}">
        <p14:creationId xmlns:p14="http://schemas.microsoft.com/office/powerpoint/2010/main" val="289634418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Rot="1" noChangeAspect="1" noTextEdit="1"/>
          </p:cNvSpPr>
          <p:nvPr>
            <p:ph type="sldImg"/>
          </p:nvPr>
        </p:nvSpPr>
        <p:spPr bwMode="auto">
          <a:noFill/>
          <a:ln>
            <a:solidFill>
              <a:srgbClr val="000000"/>
            </a:solidFill>
            <a:miter lim="800000"/>
            <a:headEnd/>
            <a:tailEnd/>
          </a:ln>
        </p:spPr>
      </p:sp>
      <p:sp>
        <p:nvSpPr>
          <p:cNvPr id="19459" name="Rectangle 1027"/>
          <p:cNvSpPr>
            <a:spLocks noGrp="1"/>
          </p:cNvSpPr>
          <p:nvPr>
            <p:ph type="body" idx="1"/>
          </p:nvPr>
        </p:nvSpPr>
        <p:spPr bwMode="auto">
          <a:noFill/>
        </p:spPr>
        <p:txBody>
          <a:bodyPr/>
          <a:lstStyle/>
          <a:p>
            <a:pPr eaLnBrk="1" hangingPunct="1"/>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18</a:t>
            </a:fld>
            <a:endParaRPr lang="nb-NO"/>
          </a:p>
        </p:txBody>
      </p:sp>
    </p:spTree>
    <p:extLst>
      <p:ext uri="{BB962C8B-B14F-4D97-AF65-F5344CB8AC3E}">
        <p14:creationId xmlns:p14="http://schemas.microsoft.com/office/powerpoint/2010/main" val="41902213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19</a:t>
            </a:fld>
            <a:endParaRPr lang="nb-NO"/>
          </a:p>
        </p:txBody>
      </p:sp>
    </p:spTree>
    <p:extLst>
      <p:ext uri="{BB962C8B-B14F-4D97-AF65-F5344CB8AC3E}">
        <p14:creationId xmlns:p14="http://schemas.microsoft.com/office/powerpoint/2010/main" val="3704493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20</a:t>
            </a:fld>
            <a:endParaRPr lang="nb-NO"/>
          </a:p>
        </p:txBody>
      </p:sp>
    </p:spTree>
    <p:extLst>
      <p:ext uri="{BB962C8B-B14F-4D97-AF65-F5344CB8AC3E}">
        <p14:creationId xmlns:p14="http://schemas.microsoft.com/office/powerpoint/2010/main" val="101537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21</a:t>
            </a:fld>
            <a:endParaRPr lang="nb-NO"/>
          </a:p>
        </p:txBody>
      </p:sp>
    </p:spTree>
    <p:extLst>
      <p:ext uri="{BB962C8B-B14F-4D97-AF65-F5344CB8AC3E}">
        <p14:creationId xmlns:p14="http://schemas.microsoft.com/office/powerpoint/2010/main" val="3110627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22</a:t>
            </a:fld>
            <a:endParaRPr lang="nb-NO"/>
          </a:p>
        </p:txBody>
      </p:sp>
    </p:spTree>
    <p:extLst>
      <p:ext uri="{BB962C8B-B14F-4D97-AF65-F5344CB8AC3E}">
        <p14:creationId xmlns:p14="http://schemas.microsoft.com/office/powerpoint/2010/main" val="9017345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23</a:t>
            </a:fld>
            <a:endParaRPr lang="nb-NO"/>
          </a:p>
        </p:txBody>
      </p:sp>
    </p:spTree>
    <p:extLst>
      <p:ext uri="{BB962C8B-B14F-4D97-AF65-F5344CB8AC3E}">
        <p14:creationId xmlns:p14="http://schemas.microsoft.com/office/powerpoint/2010/main" val="1424043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24</a:t>
            </a:fld>
            <a:endParaRPr lang="nb-NO"/>
          </a:p>
        </p:txBody>
      </p:sp>
    </p:spTree>
    <p:extLst>
      <p:ext uri="{BB962C8B-B14F-4D97-AF65-F5344CB8AC3E}">
        <p14:creationId xmlns:p14="http://schemas.microsoft.com/office/powerpoint/2010/main" val="3320136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25</a:t>
            </a:fld>
            <a:endParaRPr lang="nb-NO"/>
          </a:p>
        </p:txBody>
      </p:sp>
    </p:spTree>
    <p:extLst>
      <p:ext uri="{BB962C8B-B14F-4D97-AF65-F5344CB8AC3E}">
        <p14:creationId xmlns:p14="http://schemas.microsoft.com/office/powerpoint/2010/main" val="1840283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26</a:t>
            </a:fld>
            <a:endParaRPr lang="nb-NO"/>
          </a:p>
        </p:txBody>
      </p:sp>
    </p:spTree>
    <p:extLst>
      <p:ext uri="{BB962C8B-B14F-4D97-AF65-F5344CB8AC3E}">
        <p14:creationId xmlns:p14="http://schemas.microsoft.com/office/powerpoint/2010/main" val="3579170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27</a:t>
            </a:fld>
            <a:endParaRPr lang="nb-NO"/>
          </a:p>
        </p:txBody>
      </p:sp>
    </p:spTree>
    <p:extLst>
      <p:ext uri="{BB962C8B-B14F-4D97-AF65-F5344CB8AC3E}">
        <p14:creationId xmlns:p14="http://schemas.microsoft.com/office/powerpoint/2010/main" val="2827367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a:t>
            </a:fld>
            <a:endParaRPr lang="nb-NO"/>
          </a:p>
        </p:txBody>
      </p:sp>
    </p:spTree>
    <p:extLst>
      <p:ext uri="{BB962C8B-B14F-4D97-AF65-F5344CB8AC3E}">
        <p14:creationId xmlns:p14="http://schemas.microsoft.com/office/powerpoint/2010/main" val="7050914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28</a:t>
            </a:fld>
            <a:endParaRPr lang="nb-NO"/>
          </a:p>
        </p:txBody>
      </p:sp>
    </p:spTree>
    <p:extLst>
      <p:ext uri="{BB962C8B-B14F-4D97-AF65-F5344CB8AC3E}">
        <p14:creationId xmlns:p14="http://schemas.microsoft.com/office/powerpoint/2010/main" val="36563897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29</a:t>
            </a:fld>
            <a:endParaRPr lang="nb-NO"/>
          </a:p>
        </p:txBody>
      </p:sp>
    </p:spTree>
    <p:extLst>
      <p:ext uri="{BB962C8B-B14F-4D97-AF65-F5344CB8AC3E}">
        <p14:creationId xmlns:p14="http://schemas.microsoft.com/office/powerpoint/2010/main" val="19786318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30</a:t>
            </a:fld>
            <a:endParaRPr lang="nb-NO"/>
          </a:p>
        </p:txBody>
      </p:sp>
    </p:spTree>
    <p:extLst>
      <p:ext uri="{BB962C8B-B14F-4D97-AF65-F5344CB8AC3E}">
        <p14:creationId xmlns:p14="http://schemas.microsoft.com/office/powerpoint/2010/main" val="11986552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31</a:t>
            </a:fld>
            <a:endParaRPr lang="nb-NO"/>
          </a:p>
        </p:txBody>
      </p:sp>
    </p:spTree>
    <p:extLst>
      <p:ext uri="{BB962C8B-B14F-4D97-AF65-F5344CB8AC3E}">
        <p14:creationId xmlns:p14="http://schemas.microsoft.com/office/powerpoint/2010/main" val="26493131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32</a:t>
            </a:fld>
            <a:endParaRPr lang="nb-NO"/>
          </a:p>
        </p:txBody>
      </p:sp>
    </p:spTree>
    <p:extLst>
      <p:ext uri="{BB962C8B-B14F-4D97-AF65-F5344CB8AC3E}">
        <p14:creationId xmlns:p14="http://schemas.microsoft.com/office/powerpoint/2010/main" val="3418657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33</a:t>
            </a:fld>
            <a:endParaRPr lang="nb-NO"/>
          </a:p>
        </p:txBody>
      </p:sp>
    </p:spTree>
    <p:extLst>
      <p:ext uri="{BB962C8B-B14F-4D97-AF65-F5344CB8AC3E}">
        <p14:creationId xmlns:p14="http://schemas.microsoft.com/office/powerpoint/2010/main" val="32364309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34</a:t>
            </a:fld>
            <a:endParaRPr lang="nb-NO"/>
          </a:p>
        </p:txBody>
      </p:sp>
    </p:spTree>
    <p:extLst>
      <p:ext uri="{BB962C8B-B14F-4D97-AF65-F5344CB8AC3E}">
        <p14:creationId xmlns:p14="http://schemas.microsoft.com/office/powerpoint/2010/main" val="1200607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35</a:t>
            </a:fld>
            <a:endParaRPr lang="nb-NO"/>
          </a:p>
        </p:txBody>
      </p:sp>
    </p:spTree>
    <p:extLst>
      <p:ext uri="{BB962C8B-B14F-4D97-AF65-F5344CB8AC3E}">
        <p14:creationId xmlns:p14="http://schemas.microsoft.com/office/powerpoint/2010/main" val="2135585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36</a:t>
            </a:fld>
            <a:endParaRPr lang="nb-NO"/>
          </a:p>
        </p:txBody>
      </p:sp>
    </p:spTree>
    <p:extLst>
      <p:ext uri="{BB962C8B-B14F-4D97-AF65-F5344CB8AC3E}">
        <p14:creationId xmlns:p14="http://schemas.microsoft.com/office/powerpoint/2010/main" val="39156419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37</a:t>
            </a:fld>
            <a:endParaRPr lang="nb-NO"/>
          </a:p>
        </p:txBody>
      </p:sp>
    </p:spTree>
    <p:extLst>
      <p:ext uri="{BB962C8B-B14F-4D97-AF65-F5344CB8AC3E}">
        <p14:creationId xmlns:p14="http://schemas.microsoft.com/office/powerpoint/2010/main" val="582532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a:t>
            </a:fld>
            <a:endParaRPr lang="nb-NO"/>
          </a:p>
        </p:txBody>
      </p:sp>
    </p:spTree>
    <p:extLst>
      <p:ext uri="{BB962C8B-B14F-4D97-AF65-F5344CB8AC3E}">
        <p14:creationId xmlns:p14="http://schemas.microsoft.com/office/powerpoint/2010/main" val="27902622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38</a:t>
            </a:fld>
            <a:endParaRPr lang="nb-NO"/>
          </a:p>
        </p:txBody>
      </p:sp>
    </p:spTree>
    <p:extLst>
      <p:ext uri="{BB962C8B-B14F-4D97-AF65-F5344CB8AC3E}">
        <p14:creationId xmlns:p14="http://schemas.microsoft.com/office/powerpoint/2010/main" val="2924114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4</a:t>
            </a:fld>
            <a:endParaRPr lang="nb-NO"/>
          </a:p>
        </p:txBody>
      </p:sp>
    </p:spTree>
    <p:extLst>
      <p:ext uri="{BB962C8B-B14F-4D97-AF65-F5344CB8AC3E}">
        <p14:creationId xmlns:p14="http://schemas.microsoft.com/office/powerpoint/2010/main" val="1733215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6</a:t>
            </a:fld>
            <a:endParaRPr lang="nb-NO"/>
          </a:p>
        </p:txBody>
      </p:sp>
    </p:spTree>
    <p:extLst>
      <p:ext uri="{BB962C8B-B14F-4D97-AF65-F5344CB8AC3E}">
        <p14:creationId xmlns:p14="http://schemas.microsoft.com/office/powerpoint/2010/main" val="2497023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8</a:t>
            </a:fld>
            <a:endParaRPr lang="nb-NO"/>
          </a:p>
        </p:txBody>
      </p:sp>
    </p:spTree>
    <p:extLst>
      <p:ext uri="{BB962C8B-B14F-4D97-AF65-F5344CB8AC3E}">
        <p14:creationId xmlns:p14="http://schemas.microsoft.com/office/powerpoint/2010/main" val="2125653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9</a:t>
            </a:fld>
            <a:endParaRPr lang="nb-NO"/>
          </a:p>
        </p:txBody>
      </p:sp>
    </p:spTree>
    <p:extLst>
      <p:ext uri="{BB962C8B-B14F-4D97-AF65-F5344CB8AC3E}">
        <p14:creationId xmlns:p14="http://schemas.microsoft.com/office/powerpoint/2010/main" val="4185659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11</a:t>
            </a:fld>
            <a:endParaRPr lang="nb-NO"/>
          </a:p>
        </p:txBody>
      </p:sp>
    </p:spTree>
    <p:extLst>
      <p:ext uri="{BB962C8B-B14F-4D97-AF65-F5344CB8AC3E}">
        <p14:creationId xmlns:p14="http://schemas.microsoft.com/office/powerpoint/2010/main" val="3765262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B2D9F30-BE86-4E31-A4D2-52D65D10ADE3}" type="slidenum">
              <a:rPr lang="nb-NO" smtClean="0"/>
              <a:pPr/>
              <a:t>17</a:t>
            </a:fld>
            <a:endParaRPr lang="nb-NO"/>
          </a:p>
        </p:txBody>
      </p:sp>
    </p:spTree>
    <p:extLst>
      <p:ext uri="{BB962C8B-B14F-4D97-AF65-F5344CB8AC3E}">
        <p14:creationId xmlns:p14="http://schemas.microsoft.com/office/powerpoint/2010/main" val="24544149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Pr>
        <a:solidFill>
          <a:schemeClr val="bg1"/>
        </a:solidFill>
        <a:effectLst/>
      </p:bgPr>
    </p:bg>
    <p:spTree>
      <p:nvGrpSpPr>
        <p:cNvPr id="1" name=""/>
        <p:cNvGrpSpPr/>
        <p:nvPr/>
      </p:nvGrpSpPr>
      <p:grpSpPr>
        <a:xfrm>
          <a:off x="0" y="0"/>
          <a:ext cx="0" cy="0"/>
          <a:chOff x="0" y="0"/>
          <a:chExt cx="0" cy="0"/>
        </a:xfrm>
      </p:grpSpPr>
      <p:pic>
        <p:nvPicPr>
          <p:cNvPr id="4" name="Picture 1035" descr="PPT-logo-RGB"/>
          <p:cNvPicPr>
            <a:picLocks noChangeAspect="1" noChangeArrowheads="1"/>
          </p:cNvPicPr>
          <p:nvPr/>
        </p:nvPicPr>
        <p:blipFill>
          <a:blip r:embed="rId2"/>
          <a:srcRect/>
          <a:stretch>
            <a:fillRect/>
          </a:stretch>
        </p:blipFill>
        <p:spPr bwMode="auto">
          <a:xfrm>
            <a:off x="280988" y="387350"/>
            <a:ext cx="2397125" cy="657225"/>
          </a:xfrm>
          <a:prstGeom prst="rect">
            <a:avLst/>
          </a:prstGeom>
          <a:noFill/>
          <a:ln w="9525">
            <a:noFill/>
            <a:miter lim="800000"/>
            <a:headEnd/>
            <a:tailEnd/>
          </a:ln>
        </p:spPr>
      </p:pic>
      <p:pic>
        <p:nvPicPr>
          <p:cNvPr id="5" name="Picture 1036"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0178" name="Title Placeholder 1"/>
          <p:cNvSpPr>
            <a:spLocks noGrp="1"/>
          </p:cNvSpPr>
          <p:nvPr>
            <p:ph type="ctrTitle"/>
          </p:nvPr>
        </p:nvSpPr>
        <p:spPr>
          <a:xfrm>
            <a:off x="685800" y="2130425"/>
            <a:ext cx="7772400" cy="1470025"/>
          </a:xfrm>
        </p:spPr>
        <p:txBody>
          <a:bodyPr/>
          <a:lstStyle>
            <a:lvl1pPr algn="ctr">
              <a:defRPr>
                <a:latin typeface="Arial" pitchFamily="37" charset="0"/>
                <a:cs typeface="Arial" pitchFamily="37" charset="0"/>
              </a:defRPr>
            </a:lvl1pPr>
          </a:lstStyle>
          <a:p>
            <a:r>
              <a:rPr lang="nb-NO"/>
              <a:t>Klikk for å redigere tittelstil</a:t>
            </a:r>
            <a:endParaRPr lang="en-US"/>
          </a:p>
        </p:txBody>
      </p:sp>
      <p:sp>
        <p:nvSpPr>
          <p:cNvPr id="50179" name="Text Placeholder 2"/>
          <p:cNvSpPr>
            <a:spLocks noGrp="1"/>
          </p:cNvSpPr>
          <p:nvPr>
            <p:ph type="subTitle" idx="1"/>
          </p:nvPr>
        </p:nvSpPr>
        <p:spPr>
          <a:xfrm>
            <a:off x="1371600" y="3886200"/>
            <a:ext cx="6400800" cy="1752600"/>
          </a:xfrm>
        </p:spPr>
        <p:txBody>
          <a:bodyPr/>
          <a:lstStyle>
            <a:lvl1pPr marL="0" indent="0" algn="ctr">
              <a:buFont typeface="Arial" pitchFamily="37" charset="0"/>
              <a:buNone/>
              <a:defRPr>
                <a:solidFill>
                  <a:srgbClr val="898989"/>
                </a:solidFill>
                <a:latin typeface="Arial" pitchFamily="37" charset="0"/>
                <a:cs typeface="Arial" pitchFamily="37" charset="0"/>
              </a:defRPr>
            </a:lvl1pPr>
          </a:lstStyle>
          <a:p>
            <a:r>
              <a:rPr lang="nb-NO"/>
              <a:t>Klikk for å redigere undertittelstil i malen</a:t>
            </a:r>
            <a:endParaRPr lang="en-US"/>
          </a:p>
        </p:txBody>
      </p:sp>
      <p:sp>
        <p:nvSpPr>
          <p:cNvPr id="6" name="Date Placeholder 3"/>
          <p:cNvSpPr>
            <a:spLocks noGrp="1"/>
          </p:cNvSpPr>
          <p:nvPr>
            <p:ph type="dt" sz="half" idx="10"/>
          </p:nvPr>
        </p:nvSpPr>
        <p:spPr>
          <a:xfrm>
            <a:off x="457200" y="6245225"/>
            <a:ext cx="2133600" cy="476250"/>
          </a:xfrm>
        </p:spPr>
        <p:txBody>
          <a:bodyPr/>
          <a:lstStyle>
            <a:lvl1pPr>
              <a:defRPr/>
            </a:lvl1pPr>
          </a:lstStyle>
          <a:p>
            <a:r>
              <a:rPr lang="nb-NO"/>
              <a:t>November 2014</a:t>
            </a:r>
            <a:endParaRPr lang="nb-NO" dirty="0"/>
          </a:p>
        </p:txBody>
      </p:sp>
      <p:sp>
        <p:nvSpPr>
          <p:cNvPr id="7" name="Footer Placeholder 4"/>
          <p:cNvSpPr>
            <a:spLocks noGrp="1"/>
          </p:cNvSpPr>
          <p:nvPr>
            <p:ph type="ftr" sz="quarter" idx="11"/>
          </p:nvPr>
        </p:nvSpPr>
        <p:spPr>
          <a:xfrm>
            <a:off x="3124200" y="6245225"/>
            <a:ext cx="2895600" cy="476250"/>
          </a:xfrm>
        </p:spPr>
        <p:txBody>
          <a:bodyPr/>
          <a:lstStyle>
            <a:lvl1pPr>
              <a:defRPr/>
            </a:lvl1pPr>
          </a:lstStyle>
          <a:p>
            <a:r>
              <a:rPr lang="nb-NO"/>
              <a:t>Direktoratet for forvaltning og IKT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nb-NO"/>
              <a:t>November 2014</a:t>
            </a:r>
            <a:endParaRPr lang="nb-NO" dirty="0"/>
          </a:p>
        </p:txBody>
      </p:sp>
      <p:sp>
        <p:nvSpPr>
          <p:cNvPr id="3" name="Footer Placeholder 2"/>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b-NO"/>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Click to edit Master text styles</a:t>
            </a:r>
          </a:p>
        </p:txBody>
      </p:sp>
      <p:sp>
        <p:nvSpPr>
          <p:cNvPr id="5" name="Date Placeholder 4"/>
          <p:cNvSpPr>
            <a:spLocks noGrp="1"/>
          </p:cNvSpPr>
          <p:nvPr>
            <p:ph type="dt" sz="half" idx="10"/>
          </p:nvPr>
        </p:nvSpPr>
        <p:spPr/>
        <p:txBody>
          <a:bodyPr/>
          <a:lstStyle>
            <a:lvl1pPr>
              <a:defRPr/>
            </a:lvl1pPr>
          </a:lstStyle>
          <a:p>
            <a:r>
              <a:rPr lang="nb-NO"/>
              <a:t>November 2014</a:t>
            </a:r>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b-NO"/>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Click to edit Master text styles</a:t>
            </a:r>
          </a:p>
        </p:txBody>
      </p:sp>
      <p:sp>
        <p:nvSpPr>
          <p:cNvPr id="5" name="Date Placeholder 4"/>
          <p:cNvSpPr>
            <a:spLocks noGrp="1"/>
          </p:cNvSpPr>
          <p:nvPr>
            <p:ph type="dt" sz="half" idx="10"/>
          </p:nvPr>
        </p:nvSpPr>
        <p:spPr/>
        <p:txBody>
          <a:bodyPr/>
          <a:lstStyle>
            <a:lvl1pPr>
              <a:defRPr/>
            </a:lvl1pPr>
          </a:lstStyle>
          <a:p>
            <a:r>
              <a:rPr lang="nb-NO"/>
              <a:t>November 2014</a:t>
            </a:r>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Click to edit Master title style</a:t>
            </a:r>
          </a:p>
        </p:txBody>
      </p:sp>
      <p:sp>
        <p:nvSpPr>
          <p:cNvPr id="3" name="Vertical Text Placeholder 2"/>
          <p:cNvSpPr>
            <a:spLocks noGrp="1"/>
          </p:cNvSpPr>
          <p:nvPr>
            <p:ph type="body" orient="vert" idx="1"/>
          </p:nvPr>
        </p:nvSpPr>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p:cNvSpPr>
            <a:spLocks noGrp="1"/>
          </p:cNvSpPr>
          <p:nvPr>
            <p:ph type="dt" sz="half" idx="10"/>
          </p:nvPr>
        </p:nvSpPr>
        <p:spPr/>
        <p:txBody>
          <a:bodyPr/>
          <a:lstStyle>
            <a:lvl1pPr>
              <a:defRPr/>
            </a:lvl1pPr>
          </a:lstStyle>
          <a:p>
            <a:r>
              <a:rPr lang="nb-NO"/>
              <a:t>November 2014</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p:cNvSpPr>
            <a:spLocks noGrp="1"/>
          </p:cNvSpPr>
          <p:nvPr>
            <p:ph type="dt" sz="half" idx="10"/>
          </p:nvPr>
        </p:nvSpPr>
        <p:spPr/>
        <p:txBody>
          <a:bodyPr/>
          <a:lstStyle>
            <a:lvl1pPr>
              <a:defRPr/>
            </a:lvl1pPr>
          </a:lstStyle>
          <a:p>
            <a:r>
              <a:rPr lang="nb-NO"/>
              <a:t>November 2014</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nb-NO"/>
              <a:t>Klikk for å redigere tittelstil</a:t>
            </a:r>
          </a:p>
        </p:txBody>
      </p:sp>
      <p:sp>
        <p:nvSpPr>
          <p:cNvPr id="3" name="Content Placeholder 2"/>
          <p:cNvSpPr>
            <a:spLocks noGrp="1"/>
          </p:cNvSpPr>
          <p:nvPr>
            <p:ph idx="1"/>
          </p:nvPr>
        </p:nvSpPr>
        <p:spPr>
          <a:xfrm>
            <a:off x="457200" y="1600200"/>
            <a:ext cx="8229600" cy="4525963"/>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Date Placeholder 3"/>
          <p:cNvSpPr>
            <a:spLocks noGrp="1"/>
          </p:cNvSpPr>
          <p:nvPr>
            <p:ph type="dt" sz="half" idx="10"/>
          </p:nvPr>
        </p:nvSpPr>
        <p:spPr/>
        <p:txBody>
          <a:bodyPr/>
          <a:lstStyle>
            <a:lvl1pPr>
              <a:defRPr/>
            </a:lvl1pPr>
          </a:lstStyle>
          <a:p>
            <a:r>
              <a:rPr lang="nb-NO"/>
              <a:t>November 2014</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nb-NO"/>
              <a:t>November 2014</a:t>
            </a:r>
            <a:endParaRPr lang="nb-NO" dirty="0"/>
          </a:p>
        </p:txBody>
      </p:sp>
      <p:sp>
        <p:nvSpPr>
          <p:cNvPr id="3" name="Footer Placeholder 2"/>
          <p:cNvSpPr>
            <a:spLocks noGrp="1"/>
          </p:cNvSpPr>
          <p:nvPr>
            <p:ph type="ftr" sz="quarter" idx="11"/>
          </p:nvPr>
        </p:nvSpPr>
        <p:spPr/>
        <p:txBody>
          <a:bodyPr/>
          <a:lstStyle>
            <a:lvl1pPr>
              <a:defRPr/>
            </a:lvl1pPr>
          </a:lstStyle>
          <a:p>
            <a:r>
              <a:rPr lang="nb-NO"/>
              <a:t>Direktoratet for forvaltning og IKT</a:t>
            </a:r>
          </a:p>
        </p:txBody>
      </p:sp>
    </p:spTree>
    <p:extLst>
      <p:ext uri="{BB962C8B-B14F-4D97-AF65-F5344CB8AC3E}">
        <p14:creationId xmlns:p14="http://schemas.microsoft.com/office/powerpoint/2010/main" val="266928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Difi_logo_farge_liten.jpg"/>
          <p:cNvPicPr>
            <a:picLocks noChangeAspect="1"/>
          </p:cNvPicPr>
          <p:nvPr/>
        </p:nvPicPr>
        <p:blipFill>
          <a:blip r:embed="rId2"/>
          <a:srcRect/>
          <a:stretch>
            <a:fillRect/>
          </a:stretch>
        </p:blipFill>
        <p:spPr bwMode="auto">
          <a:xfrm>
            <a:off x="2209800" y="2425700"/>
            <a:ext cx="5046663" cy="1704975"/>
          </a:xfrm>
          <a:prstGeom prst="rect">
            <a:avLst/>
          </a:prstGeom>
          <a:noFill/>
          <a:ln w="9525">
            <a:noFill/>
            <a:miter lim="800000"/>
            <a:headEnd/>
            <a:tailEnd/>
          </a:ln>
        </p:spPr>
      </p:pic>
      <p:pic>
        <p:nvPicPr>
          <p:cNvPr id="5" name="Picture 13"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6331" name="Rectangle 11"/>
          <p:cNvSpPr>
            <a:spLocks noGrp="1" noChangeArrowheads="1"/>
          </p:cNvSpPr>
          <p:nvPr>
            <p:ph type="ctrTitle" sz="quarter"/>
          </p:nvPr>
        </p:nvSpPr>
        <p:spPr>
          <a:xfrm>
            <a:off x="685800" y="836613"/>
            <a:ext cx="7772400" cy="1470025"/>
          </a:xfrm>
        </p:spPr>
        <p:txBody>
          <a:bodyPr/>
          <a:lstStyle>
            <a:lvl1pPr>
              <a:defRPr/>
            </a:lvl1pPr>
          </a:lstStyle>
          <a:p>
            <a:r>
              <a:rPr lang="en-US"/>
              <a:t>Click to edit Master title style</a:t>
            </a:r>
          </a:p>
        </p:txBody>
      </p:sp>
      <p:sp>
        <p:nvSpPr>
          <p:cNvPr id="56332" name="Rectangle 12"/>
          <p:cNvSpPr>
            <a:spLocks noGrp="1" noChangeArrowheads="1"/>
          </p:cNvSpPr>
          <p:nvPr>
            <p:ph type="subTitle" sz="quarter" idx="1"/>
          </p:nvPr>
        </p:nvSpPr>
        <p:spPr>
          <a:xfrm>
            <a:off x="1371600" y="4714875"/>
            <a:ext cx="6400800" cy="1752600"/>
          </a:xfrm>
        </p:spPr>
        <p:txBody>
          <a:bodyPr/>
          <a:lstStyle>
            <a:lvl1pPr marL="0" indent="0" algn="ctr">
              <a:buFont typeface="Arial" pitchFamily="37" charset="0"/>
              <a:buNone/>
              <a:defRPr>
                <a:solidFill>
                  <a:srgbClr val="898989"/>
                </a:solidFill>
              </a:defRPr>
            </a:lvl1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Click to edit Master title style</a:t>
            </a:r>
          </a:p>
        </p:txBody>
      </p:sp>
      <p:sp>
        <p:nvSpPr>
          <p:cNvPr id="3" name="Content Placeholder 2"/>
          <p:cNvSpPr>
            <a:spLocks noGrp="1"/>
          </p:cNvSpPr>
          <p:nvPr>
            <p:ph idx="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p:cNvSpPr>
            <a:spLocks noGrp="1"/>
          </p:cNvSpPr>
          <p:nvPr>
            <p:ph type="dt" sz="half" idx="10"/>
          </p:nvPr>
        </p:nvSpPr>
        <p:spPr/>
        <p:txBody>
          <a:bodyPr/>
          <a:lstStyle>
            <a:lvl1pPr>
              <a:defRPr/>
            </a:lvl1pPr>
          </a:lstStyle>
          <a:p>
            <a:r>
              <a:rPr lang="nb-NO"/>
              <a:t>November 2014</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b-NO"/>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a:t>Click to edit Master text styles</a:t>
            </a:r>
          </a:p>
        </p:txBody>
      </p:sp>
      <p:sp>
        <p:nvSpPr>
          <p:cNvPr id="4" name="Date Placeholder 3"/>
          <p:cNvSpPr>
            <a:spLocks noGrp="1"/>
          </p:cNvSpPr>
          <p:nvPr>
            <p:ph type="dt" sz="half" idx="10"/>
          </p:nvPr>
        </p:nvSpPr>
        <p:spPr/>
        <p:txBody>
          <a:bodyPr/>
          <a:lstStyle>
            <a:lvl1pPr>
              <a:defRPr/>
            </a:lvl1pPr>
          </a:lstStyle>
          <a:p>
            <a:r>
              <a:rPr lang="nb-NO"/>
              <a:t>November 2014</a:t>
            </a:r>
            <a:endParaRPr lang="nb-NO" dirty="0"/>
          </a:p>
        </p:txBody>
      </p:sp>
      <p:sp>
        <p:nvSpPr>
          <p:cNvPr id="5" name="Footer Placeholder 4"/>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Date Placeholder 4"/>
          <p:cNvSpPr>
            <a:spLocks noGrp="1"/>
          </p:cNvSpPr>
          <p:nvPr>
            <p:ph type="dt" sz="half" idx="10"/>
          </p:nvPr>
        </p:nvSpPr>
        <p:spPr/>
        <p:txBody>
          <a:bodyPr/>
          <a:lstStyle>
            <a:lvl1pPr>
              <a:defRPr/>
            </a:lvl1pPr>
          </a:lstStyle>
          <a:p>
            <a:r>
              <a:rPr lang="nb-NO"/>
              <a:t>November 2014</a:t>
            </a:r>
            <a:endParaRPr lang="nb-NO" dirty="0"/>
          </a:p>
        </p:txBody>
      </p:sp>
      <p:sp>
        <p:nvSpPr>
          <p:cNvPr id="6" name="Footer Placeholder 5"/>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7" name="Date Placeholder 6"/>
          <p:cNvSpPr>
            <a:spLocks noGrp="1"/>
          </p:cNvSpPr>
          <p:nvPr>
            <p:ph type="dt" sz="half" idx="10"/>
          </p:nvPr>
        </p:nvSpPr>
        <p:spPr/>
        <p:txBody>
          <a:bodyPr/>
          <a:lstStyle>
            <a:lvl1pPr>
              <a:defRPr/>
            </a:lvl1pPr>
          </a:lstStyle>
          <a:p>
            <a:r>
              <a:rPr lang="nb-NO"/>
              <a:t>November 2014</a:t>
            </a:r>
            <a:endParaRPr lang="nb-NO" dirty="0"/>
          </a:p>
        </p:txBody>
      </p:sp>
      <p:sp>
        <p:nvSpPr>
          <p:cNvPr id="8" name="Footer Placeholder 7"/>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Click to edit Master title style</a:t>
            </a:r>
          </a:p>
        </p:txBody>
      </p:sp>
      <p:sp>
        <p:nvSpPr>
          <p:cNvPr id="3" name="Date Placeholder 2"/>
          <p:cNvSpPr>
            <a:spLocks noGrp="1"/>
          </p:cNvSpPr>
          <p:nvPr>
            <p:ph type="dt" sz="half" idx="10"/>
          </p:nvPr>
        </p:nvSpPr>
        <p:spPr/>
        <p:txBody>
          <a:bodyPr/>
          <a:lstStyle>
            <a:lvl1pPr>
              <a:defRPr/>
            </a:lvl1pPr>
          </a:lstStyle>
          <a:p>
            <a:r>
              <a:rPr lang="nb-NO"/>
              <a:t>November 2014</a:t>
            </a:r>
            <a:endParaRPr lang="nb-NO" dirty="0"/>
          </a:p>
        </p:txBody>
      </p:sp>
      <p:sp>
        <p:nvSpPr>
          <p:cNvPr id="4" name="Footer Placeholder 3"/>
          <p:cNvSpPr>
            <a:spLocks noGrp="1"/>
          </p:cNvSpPr>
          <p:nvPr>
            <p:ph type="ftr" sz="quarter" idx="11"/>
          </p:nvPr>
        </p:nvSpPr>
        <p:spPr/>
        <p:txBody>
          <a:bodyPr/>
          <a:lstStyle>
            <a:lvl1pPr>
              <a:defRPr/>
            </a:lvl1pPr>
          </a:lstStyle>
          <a:p>
            <a:r>
              <a:rPr lang="nb-NO"/>
              <a:t>Direktoratet for forvaltning og IKT</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a:t>Klikk for å redigere tittelstil</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r>
              <a:rPr lang="nb-NO"/>
              <a:t>November 2014</a:t>
            </a:r>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a:t>Direktoratet for forvaltning og IKT</a:t>
            </a:r>
          </a:p>
        </p:txBody>
      </p:sp>
      <p:cxnSp>
        <p:nvCxnSpPr>
          <p:cNvPr id="10" name="Straight Connector 9"/>
          <p:cNvCxnSpPr/>
          <p:nvPr/>
        </p:nvCxnSpPr>
        <p:spPr>
          <a:xfrm>
            <a:off x="457200" y="6126163"/>
            <a:ext cx="8229600" cy="1587"/>
          </a:xfrm>
          <a:prstGeom prst="line">
            <a:avLst/>
          </a:prstGeom>
        </p:spPr>
        <p:style>
          <a:lnRef idx="1">
            <a:schemeClr val="accent3"/>
          </a:lnRef>
          <a:fillRef idx="0">
            <a:schemeClr val="accent3"/>
          </a:fillRef>
          <a:effectRef idx="0">
            <a:schemeClr val="accent3"/>
          </a:effectRef>
          <a:fontRef idx="minor">
            <a:schemeClr val="tx1"/>
          </a:fontRef>
        </p:style>
      </p:cxnSp>
      <p:pic>
        <p:nvPicPr>
          <p:cNvPr id="1031" name="Picture 8" descr="PPT-logo-RGB"/>
          <p:cNvPicPr>
            <a:picLocks noChangeAspect="1" noChangeArrowheads="1"/>
          </p:cNvPicPr>
          <p:nvPr/>
        </p:nvPicPr>
        <p:blipFill>
          <a:blip r:embed="rId5"/>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Lst>
  <p:hf sldNum="0" hdr="0"/>
  <p:txStyles>
    <p:titleStyle>
      <a:lvl1pPr algn="l" defTabSz="457200" rtl="0" eaLnBrk="1" fontAlgn="base" hangingPunct="1">
        <a:spcBef>
          <a:spcPct val="0"/>
        </a:spcBef>
        <a:spcAft>
          <a:spcPct val="0"/>
        </a:spcAft>
        <a:defRPr sz="4400" kern="1200">
          <a:solidFill>
            <a:schemeClr val="tx1"/>
          </a:solidFill>
          <a:latin typeface="Arial"/>
          <a:ea typeface="Arial" pitchFamily="37" charset="0"/>
          <a:cs typeface="Arial"/>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1" fontAlgn="base" hangingPunct="1">
        <a:spcBef>
          <a:spcPct val="20000"/>
        </a:spcBef>
        <a:spcAft>
          <a:spcPct val="0"/>
        </a:spcAft>
        <a:buFont typeface="Arial" charset="0"/>
        <a:buBlip>
          <a:blip r:embed="rId6"/>
        </a:buBlip>
        <a:tabLst>
          <a:tab pos="630238" algn="l"/>
        </a:tabLst>
        <a:defRPr sz="2800" kern="1200">
          <a:solidFill>
            <a:schemeClr val="tx1"/>
          </a:solidFill>
          <a:latin typeface="Arial"/>
          <a:ea typeface="Arial" pitchFamily="37" charset="0"/>
          <a:cs typeface="Arial"/>
        </a:defRPr>
      </a:lvl1pPr>
      <a:lvl2pPr marL="630238" indent="-180975" algn="l" defTabSz="457200" rtl="0" eaLnBrk="1" fontAlgn="base" hangingPunct="1">
        <a:spcBef>
          <a:spcPct val="20000"/>
        </a:spcBef>
        <a:spcAft>
          <a:spcPct val="0"/>
        </a:spcAft>
        <a:buFont typeface="Arial" charset="0"/>
        <a:buBlip>
          <a:blip r:embed="rId6"/>
        </a:buBlip>
        <a:tabLst>
          <a:tab pos="630238" algn="l"/>
        </a:tabLst>
        <a:defRPr sz="2000" kern="1200">
          <a:solidFill>
            <a:schemeClr val="tx1"/>
          </a:solidFill>
          <a:latin typeface="Arial"/>
          <a:ea typeface="Arial" pitchFamily="37" charset="0"/>
          <a:cs typeface="Arial"/>
        </a:defRPr>
      </a:lvl2pPr>
      <a:lvl3pPr marL="989013" indent="-179388" algn="l" defTabSz="457200" rtl="0" eaLnBrk="1" fontAlgn="base" hangingPunct="1">
        <a:spcBef>
          <a:spcPct val="20000"/>
        </a:spcBef>
        <a:spcAft>
          <a:spcPct val="0"/>
        </a:spcAft>
        <a:buFont typeface="Arial" charset="0"/>
        <a:buBlip>
          <a:blip r:embed="rId6"/>
        </a:buBlip>
        <a:tabLst>
          <a:tab pos="630238" algn="l"/>
        </a:tabLst>
        <a:defRPr kern="1200">
          <a:solidFill>
            <a:schemeClr val="tx1"/>
          </a:solidFill>
          <a:latin typeface="Arial"/>
          <a:ea typeface="Arial" pitchFamily="37" charset="0"/>
          <a:cs typeface="Arial"/>
        </a:defRPr>
      </a:lvl3pPr>
      <a:lvl4pPr marL="1349375" indent="-180975" algn="l" defTabSz="457200" rtl="0" eaLnBrk="1" fontAlgn="base" hangingPunct="1">
        <a:spcBef>
          <a:spcPct val="20000"/>
        </a:spcBef>
        <a:spcAft>
          <a:spcPct val="0"/>
        </a:spcAft>
        <a:buFont typeface="Arial" charset="0"/>
        <a:buBlip>
          <a:blip r:embed="rId6"/>
        </a:buBlip>
        <a:tabLst>
          <a:tab pos="630238" algn="l"/>
        </a:tabLst>
        <a:defRPr sz="1600" kern="1200">
          <a:solidFill>
            <a:schemeClr val="tx1"/>
          </a:solidFill>
          <a:latin typeface="Arial"/>
          <a:ea typeface="Arial" pitchFamily="37" charset="0"/>
          <a:cs typeface="Arial"/>
        </a:defRPr>
      </a:lvl4pPr>
      <a:lvl5pPr marL="1708150" indent="-179388" algn="l" defTabSz="457200" rtl="0" eaLnBrk="1" fontAlgn="base" hangingPunct="1">
        <a:spcBef>
          <a:spcPct val="20000"/>
        </a:spcBef>
        <a:spcAft>
          <a:spcPct val="0"/>
        </a:spcAft>
        <a:buFont typeface="Arial" charset="0"/>
        <a:buBlip>
          <a:blip r:embed="rId6"/>
        </a:buBlip>
        <a:tabLst>
          <a:tab pos="630238" algn="l"/>
        </a:tabLst>
        <a:defRPr sz="1600" i="1" kern="1200">
          <a:solidFill>
            <a:schemeClr val="tx1"/>
          </a:solidFill>
          <a:latin typeface="Arial"/>
          <a:ea typeface="Arial" pitchFamily="37"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nb-NO"/>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b-NO" dirty="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r>
              <a:rPr lang="nb-NO"/>
              <a:t>November 2014</a:t>
            </a:r>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a:t>Direktoratet for forvaltning og IKT</a:t>
            </a:r>
          </a:p>
        </p:txBody>
      </p:sp>
      <p:pic>
        <p:nvPicPr>
          <p:cNvPr id="4102" name="Picture 1032" descr="PPT-logo-RGB"/>
          <p:cNvPicPr>
            <a:picLocks noChangeAspect="1" noChangeArrowheads="1"/>
          </p:cNvPicPr>
          <p:nvPr/>
        </p:nvPicPr>
        <p:blipFill>
          <a:blip r:embed="rId13"/>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sldNum="0" hdr="0"/>
  <p:txStyles>
    <p:titleStyle>
      <a:lvl1pPr algn="l" defTabSz="457200" rtl="0" eaLnBrk="0" fontAlgn="base" hangingPunct="0">
        <a:spcBef>
          <a:spcPct val="0"/>
        </a:spcBef>
        <a:spcAft>
          <a:spcPct val="0"/>
        </a:spcAft>
        <a:defRPr sz="4400">
          <a:solidFill>
            <a:schemeClr val="tx1"/>
          </a:solidFill>
          <a:latin typeface="+mj-lt"/>
          <a:ea typeface="+mj-ea"/>
          <a:cs typeface="+mj-cs"/>
        </a:defRPr>
      </a:lvl1pPr>
      <a:lvl2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0" fontAlgn="base" hangingPunct="0">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fontAlgn="base">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0" fontAlgn="base" hangingPunct="0">
        <a:spcBef>
          <a:spcPct val="20000"/>
        </a:spcBef>
        <a:spcAft>
          <a:spcPct val="0"/>
        </a:spcAft>
        <a:buFont typeface="Arial" charset="0"/>
        <a:buBlip>
          <a:blip r:embed="rId14"/>
        </a:buBlip>
        <a:tabLst>
          <a:tab pos="630238" algn="l"/>
        </a:tabLst>
        <a:defRPr sz="2800">
          <a:solidFill>
            <a:schemeClr val="tx1"/>
          </a:solidFill>
          <a:latin typeface="+mn-lt"/>
          <a:ea typeface="+mn-ea"/>
          <a:cs typeface="+mn-cs"/>
        </a:defRPr>
      </a:lvl1pPr>
      <a:lvl2pPr marL="630238" indent="-180975" algn="l" defTabSz="457200" rtl="0" eaLnBrk="0" fontAlgn="base" hangingPunct="0">
        <a:spcBef>
          <a:spcPct val="20000"/>
        </a:spcBef>
        <a:spcAft>
          <a:spcPct val="0"/>
        </a:spcAft>
        <a:buFont typeface="Arial" charset="0"/>
        <a:buBlip>
          <a:blip r:embed="rId14"/>
        </a:buBlip>
        <a:tabLst>
          <a:tab pos="630238" algn="l"/>
        </a:tabLst>
        <a:defRPr sz="2000">
          <a:solidFill>
            <a:schemeClr val="tx1"/>
          </a:solidFill>
          <a:latin typeface="+mn-lt"/>
          <a:ea typeface="+mn-ea"/>
          <a:cs typeface="+mn-cs"/>
        </a:defRPr>
      </a:lvl2pPr>
      <a:lvl3pPr marL="989013" indent="-179388" algn="l" defTabSz="457200" rtl="0" eaLnBrk="0" fontAlgn="base" hangingPunct="0">
        <a:spcBef>
          <a:spcPct val="20000"/>
        </a:spcBef>
        <a:spcAft>
          <a:spcPct val="0"/>
        </a:spcAft>
        <a:buFont typeface="Arial" charset="0"/>
        <a:buBlip>
          <a:blip r:embed="rId14"/>
        </a:buBlip>
        <a:tabLst>
          <a:tab pos="630238" algn="l"/>
        </a:tabLst>
        <a:defRPr>
          <a:solidFill>
            <a:schemeClr val="tx1"/>
          </a:solidFill>
          <a:latin typeface="+mn-lt"/>
          <a:ea typeface="+mn-ea"/>
          <a:cs typeface="+mn-cs"/>
        </a:defRPr>
      </a:lvl3pPr>
      <a:lvl4pPr marL="1349375" indent="-180975" algn="l" defTabSz="457200" rtl="0" eaLnBrk="0" fontAlgn="base" hangingPunct="0">
        <a:spcBef>
          <a:spcPct val="20000"/>
        </a:spcBef>
        <a:spcAft>
          <a:spcPct val="0"/>
        </a:spcAft>
        <a:buFont typeface="Arial" charset="0"/>
        <a:buBlip>
          <a:blip r:embed="rId14"/>
        </a:buBlip>
        <a:tabLst>
          <a:tab pos="630238" algn="l"/>
        </a:tabLst>
        <a:defRPr sz="1600">
          <a:solidFill>
            <a:schemeClr val="tx1"/>
          </a:solidFill>
          <a:latin typeface="+mn-lt"/>
          <a:ea typeface="+mn-ea"/>
          <a:cs typeface="+mn-cs"/>
        </a:defRPr>
      </a:lvl4pPr>
      <a:lvl5pPr marL="1708150" indent="-179388" algn="l" defTabSz="457200" rtl="0" eaLnBrk="0" fontAlgn="base" hangingPunct="0">
        <a:spcBef>
          <a:spcPct val="20000"/>
        </a:spcBef>
        <a:spcAft>
          <a:spcPct val="0"/>
        </a:spcAft>
        <a:buFont typeface="Arial" charset="0"/>
        <a:buBlip>
          <a:blip r:embed="rId14"/>
        </a:buBlip>
        <a:tabLst>
          <a:tab pos="630238" algn="l"/>
        </a:tabLst>
        <a:defRPr sz="1600" i="1">
          <a:solidFill>
            <a:schemeClr val="tx1"/>
          </a:solidFill>
          <a:latin typeface="+mn-lt"/>
          <a:ea typeface="+mn-ea"/>
          <a:cs typeface="+mn-cs"/>
        </a:defRPr>
      </a:lvl5pPr>
      <a:lvl6pPr marL="21653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6pPr>
      <a:lvl7pPr marL="26225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7pPr>
      <a:lvl8pPr marL="30797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8pPr>
      <a:lvl9pPr marL="3536950" indent="-179388" algn="l" defTabSz="457200" rtl="0" fontAlgn="base">
        <a:spcBef>
          <a:spcPct val="20000"/>
        </a:spcBef>
        <a:spcAft>
          <a:spcPct val="0"/>
        </a:spcAft>
        <a:buFont typeface="Arial" pitchFamily="37" charset="0"/>
        <a:buBlip>
          <a:blip r:embed="rId14"/>
        </a:buBlip>
        <a:tabLst>
          <a:tab pos="630238" algn="l"/>
        </a:tabLst>
        <a:defRPr sz="1600" i="1">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8.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ctrTitle"/>
          </p:nvPr>
        </p:nvSpPr>
        <p:spPr/>
        <p:txBody>
          <a:bodyPr/>
          <a:lstStyle/>
          <a:p>
            <a:pPr eaLnBrk="1" hangingPunct="1"/>
            <a:r>
              <a:rPr lang="nb-NO" dirty="0">
                <a:latin typeface="Arial" charset="0"/>
                <a:cs typeface="Arial" charset="0"/>
              </a:rPr>
              <a:t>ROS-analyse </a:t>
            </a:r>
            <a:br>
              <a:rPr lang="nb-NO" dirty="0">
                <a:latin typeface="Arial" charset="0"/>
                <a:cs typeface="Arial" charset="0"/>
              </a:rPr>
            </a:br>
            <a:r>
              <a:rPr lang="nb-NO" dirty="0">
                <a:latin typeface="Arial" charset="0"/>
                <a:cs typeface="Arial" charset="0"/>
              </a:rPr>
              <a:t>Metodikk</a:t>
            </a:r>
            <a:endParaRPr lang="en-US" dirty="0">
              <a:latin typeface="Arial" charset="0"/>
              <a:cs typeface="Arial" charset="0"/>
            </a:endParaRPr>
          </a:p>
        </p:txBody>
      </p:sp>
      <p:sp>
        <p:nvSpPr>
          <p:cNvPr id="2" name="Undertittel 1"/>
          <p:cNvSpPr>
            <a:spLocks noGrp="1"/>
          </p:cNvSpPr>
          <p:nvPr>
            <p:ph type="subTitle" idx="1"/>
          </p:nvPr>
        </p:nvSpPr>
        <p:spPr/>
        <p:txBody>
          <a:bodyPr/>
          <a:lstStyle/>
          <a:p>
            <a:r>
              <a:rPr lang="nb-NO" dirty="0">
                <a:solidFill>
                  <a:schemeClr val="tx1"/>
                </a:solidFill>
              </a:rPr>
              <a:t>Utarbeidet av </a:t>
            </a:r>
            <a:r>
              <a:rPr lang="nb-NO" dirty="0" err="1">
                <a:solidFill>
                  <a:schemeClr val="tx1"/>
                </a:solidFill>
              </a:rPr>
              <a:t>Difi</a:t>
            </a:r>
            <a:r>
              <a:rPr lang="nb-NO" dirty="0">
                <a:solidFill>
                  <a:schemeClr val="tx1"/>
                </a:solidFill>
              </a:rPr>
              <a:t>, november 2014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bunntekst 4"/>
          <p:cNvSpPr>
            <a:spLocks noGrp="1"/>
          </p:cNvSpPr>
          <p:nvPr>
            <p:ph type="ftr" sz="quarter" idx="11"/>
          </p:nvPr>
        </p:nvSpPr>
        <p:spPr/>
        <p:txBody>
          <a:bodyPr/>
          <a:lstStyle/>
          <a:p>
            <a:r>
              <a:rPr lang="nb-NO" dirty="0"/>
              <a:t>Direktoratet for forvaltning og IKT</a:t>
            </a:r>
          </a:p>
        </p:txBody>
      </p:sp>
      <p:sp>
        <p:nvSpPr>
          <p:cNvPr id="7" name="Plassholder for dato 3"/>
          <p:cNvSpPr>
            <a:spLocks noGrp="1"/>
          </p:cNvSpPr>
          <p:nvPr>
            <p:ph type="dt" sz="half" idx="10"/>
          </p:nvPr>
        </p:nvSpPr>
        <p:spPr>
          <a:xfrm>
            <a:off x="457200" y="6356350"/>
            <a:ext cx="2133600" cy="365125"/>
          </a:xfrm>
        </p:spPr>
        <p:txBody>
          <a:bodyPr/>
          <a:lstStyle/>
          <a:p>
            <a:r>
              <a:rPr lang="nb-NO"/>
              <a:t>November 2014</a:t>
            </a:r>
            <a:endParaRPr lang="nb-NO" dirty="0"/>
          </a:p>
        </p:txBody>
      </p:sp>
      <p:graphicFrame>
        <p:nvGraphicFramePr>
          <p:cNvPr id="2" name="Tabell 1"/>
          <p:cNvGraphicFramePr>
            <a:graphicFrameLocks noGrp="1"/>
          </p:cNvGraphicFramePr>
          <p:nvPr>
            <p:extLst>
              <p:ext uri="{D42A27DB-BD31-4B8C-83A1-F6EECF244321}">
                <p14:modId xmlns:p14="http://schemas.microsoft.com/office/powerpoint/2010/main" val="3513925026"/>
              </p:ext>
            </p:extLst>
          </p:nvPr>
        </p:nvGraphicFramePr>
        <p:xfrm>
          <a:off x="0" y="0"/>
          <a:ext cx="9144000" cy="6188528"/>
        </p:xfrm>
        <a:graphic>
          <a:graphicData uri="http://schemas.openxmlformats.org/drawingml/2006/table">
            <a:tbl>
              <a:tblPr firstRow="1" firstCol="1" bandRow="1">
                <a:tableStyleId>{5C22544A-7EE6-4342-B048-85BDC9FD1C3A}</a:tableStyleId>
              </a:tblPr>
              <a:tblGrid>
                <a:gridCol w="1922720">
                  <a:extLst>
                    <a:ext uri="{9D8B030D-6E8A-4147-A177-3AD203B41FA5}">
                      <a16:colId xmlns:a16="http://schemas.microsoft.com/office/drawing/2014/main" val="20000"/>
                    </a:ext>
                  </a:extLst>
                </a:gridCol>
                <a:gridCol w="1855776">
                  <a:extLst>
                    <a:ext uri="{9D8B030D-6E8A-4147-A177-3AD203B41FA5}">
                      <a16:colId xmlns:a16="http://schemas.microsoft.com/office/drawing/2014/main" val="20001"/>
                    </a:ext>
                  </a:extLst>
                </a:gridCol>
                <a:gridCol w="1855776">
                  <a:extLst>
                    <a:ext uri="{9D8B030D-6E8A-4147-A177-3AD203B41FA5}">
                      <a16:colId xmlns:a16="http://schemas.microsoft.com/office/drawing/2014/main" val="20002"/>
                    </a:ext>
                  </a:extLst>
                </a:gridCol>
                <a:gridCol w="1772092">
                  <a:extLst>
                    <a:ext uri="{9D8B030D-6E8A-4147-A177-3AD203B41FA5}">
                      <a16:colId xmlns:a16="http://schemas.microsoft.com/office/drawing/2014/main" val="20003"/>
                    </a:ext>
                  </a:extLst>
                </a:gridCol>
                <a:gridCol w="1737636">
                  <a:extLst>
                    <a:ext uri="{9D8B030D-6E8A-4147-A177-3AD203B41FA5}">
                      <a16:colId xmlns:a16="http://schemas.microsoft.com/office/drawing/2014/main" val="20004"/>
                    </a:ext>
                  </a:extLst>
                </a:gridCol>
              </a:tblGrid>
              <a:tr h="234965">
                <a:tc rowSpan="2">
                  <a:txBody>
                    <a:bodyPr/>
                    <a:lstStyle/>
                    <a:p>
                      <a:pPr algn="ctr">
                        <a:lnSpc>
                          <a:spcPct val="115000"/>
                        </a:lnSpc>
                        <a:spcAft>
                          <a:spcPts val="0"/>
                        </a:spcAft>
                      </a:pPr>
                      <a:r>
                        <a:rPr lang="nb-NO" sz="1100">
                          <a:effectLst/>
                        </a:rPr>
                        <a:t>Konsekvens-matrise</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Ubetydelig</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Moderat</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Alvorlig</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Kritisk</a:t>
                      </a:r>
                      <a:endParaRPr lang="nb-NO" sz="1100">
                        <a:effectLst/>
                        <a:latin typeface="Calibri"/>
                        <a:ea typeface="Calibri"/>
                        <a:cs typeface="Times New Roman"/>
                      </a:endParaRPr>
                    </a:p>
                  </a:txBody>
                  <a:tcPr marL="67084" marR="67084" marT="0" marB="0"/>
                </a:tc>
                <a:extLst>
                  <a:ext uri="{0D108BD9-81ED-4DB2-BD59-A6C34878D82A}">
                    <a16:rowId xmlns:a16="http://schemas.microsoft.com/office/drawing/2014/main" val="10000"/>
                  </a:ext>
                </a:extLst>
              </a:tr>
              <a:tr h="234965">
                <a:tc vMerge="1">
                  <a:txBody>
                    <a:bodyPr/>
                    <a:lstStyle/>
                    <a:p>
                      <a:endParaRPr lang="nb-NO"/>
                    </a:p>
                  </a:txBody>
                  <a:tcPr/>
                </a:tc>
                <a:tc>
                  <a:txBody>
                    <a:bodyPr/>
                    <a:lstStyle/>
                    <a:p>
                      <a:pPr algn="ctr">
                        <a:lnSpc>
                          <a:spcPct val="115000"/>
                        </a:lnSpc>
                        <a:spcAft>
                          <a:spcPts val="0"/>
                        </a:spcAft>
                      </a:pPr>
                      <a:r>
                        <a:rPr lang="nb-NO" sz="1100">
                          <a:effectLst/>
                        </a:rPr>
                        <a:t>1</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2</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3</a:t>
                      </a:r>
                      <a:endParaRPr lang="nb-NO" sz="1100">
                        <a:effectLst/>
                        <a:latin typeface="Calibri"/>
                        <a:ea typeface="Calibri"/>
                        <a:cs typeface="Times New Roman"/>
                      </a:endParaRPr>
                    </a:p>
                  </a:txBody>
                  <a:tcPr marL="67084" marR="67084" marT="0" marB="0"/>
                </a:tc>
                <a:tc>
                  <a:txBody>
                    <a:bodyPr/>
                    <a:lstStyle/>
                    <a:p>
                      <a:pPr algn="ctr">
                        <a:lnSpc>
                          <a:spcPct val="115000"/>
                        </a:lnSpc>
                        <a:spcAft>
                          <a:spcPts val="0"/>
                        </a:spcAft>
                      </a:pPr>
                      <a:r>
                        <a:rPr lang="nb-NO" sz="1100">
                          <a:effectLst/>
                        </a:rPr>
                        <a:t>4</a:t>
                      </a:r>
                      <a:endParaRPr lang="nb-NO" sz="1100">
                        <a:effectLst/>
                        <a:latin typeface="Calibri"/>
                        <a:ea typeface="Calibri"/>
                        <a:cs typeface="Times New Roman"/>
                      </a:endParaRPr>
                    </a:p>
                  </a:txBody>
                  <a:tcPr marL="67084" marR="67084" marT="0" marB="0"/>
                </a:tc>
                <a:extLst>
                  <a:ext uri="{0D108BD9-81ED-4DB2-BD59-A6C34878D82A}">
                    <a16:rowId xmlns:a16="http://schemas.microsoft.com/office/drawing/2014/main" val="10001"/>
                  </a:ext>
                </a:extLst>
              </a:tr>
              <a:tr h="3107216">
                <a:tc>
                  <a:txBody>
                    <a:bodyPr/>
                    <a:lstStyle/>
                    <a:p>
                      <a:pPr>
                        <a:lnSpc>
                          <a:spcPct val="115000"/>
                        </a:lnSpc>
                        <a:spcAft>
                          <a:spcPts val="0"/>
                        </a:spcAft>
                      </a:pPr>
                      <a:r>
                        <a:rPr lang="nb-NO" sz="1100">
                          <a:effectLst/>
                        </a:rPr>
                        <a:t>Innbygger</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dirty="0">
                          <a:effectLst/>
                        </a:rPr>
                        <a:t>En mindre uleilighet, økonomisk tap som kan gjenopprettes eller tap av anseelse eller integritet gjennom kompromittering av følsomme </a:t>
                      </a:r>
                      <a:r>
                        <a:rPr lang="nb-NO" sz="1000" dirty="0">
                          <a:effectLst/>
                        </a:rPr>
                        <a:t>opplysninger</a:t>
                      </a:r>
                      <a:endParaRPr lang="nb-NO" sz="1000" dirty="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Gjenopprettbart økonomisk tap eller tap av anseelse og integritet gjennom kompromittering av opplysninger den registrerte oppfatter som krenkende. Fare for skade eller helsetap.</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Helsetap, uopprettelig økonomisk tap eller alvorlig tap av anseelse og integritet</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Tap av liv, vedvarende helsetap, betydelig og uopprettelig økonomisk tap eller alvorlig tap av anseelse /integritet.</a:t>
                      </a:r>
                      <a:endParaRPr lang="nb-NO" sz="1100">
                        <a:effectLst/>
                        <a:latin typeface="Calibri"/>
                        <a:ea typeface="Calibri"/>
                        <a:cs typeface="Times New Roman"/>
                      </a:endParaRPr>
                    </a:p>
                  </a:txBody>
                  <a:tcPr marL="67084" marR="67084" marT="0" marB="0"/>
                </a:tc>
                <a:extLst>
                  <a:ext uri="{0D108BD9-81ED-4DB2-BD59-A6C34878D82A}">
                    <a16:rowId xmlns:a16="http://schemas.microsoft.com/office/drawing/2014/main" val="10002"/>
                  </a:ext>
                </a:extLst>
              </a:tr>
              <a:tr h="1425793">
                <a:tc>
                  <a:txBody>
                    <a:bodyPr/>
                    <a:lstStyle/>
                    <a:p>
                      <a:pPr>
                        <a:lnSpc>
                          <a:spcPct val="115000"/>
                        </a:lnSpc>
                        <a:spcAft>
                          <a:spcPts val="0"/>
                        </a:spcAft>
                      </a:pPr>
                      <a:r>
                        <a:rPr lang="nb-NO" sz="1100">
                          <a:effectLst/>
                        </a:rPr>
                        <a:t>Virksomhet</a:t>
                      </a:r>
                    </a:p>
                    <a:p>
                      <a:pPr>
                        <a:lnSpc>
                          <a:spcPct val="115000"/>
                        </a:lnSpc>
                        <a:spcAft>
                          <a:spcPts val="0"/>
                        </a:spcAft>
                      </a:pPr>
                      <a:r>
                        <a:rPr lang="nb-NO" sz="1100">
                          <a:effectLst/>
                        </a:rPr>
                        <a:t>Omdømme</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Kun mindre diskusjon i organisasjonen</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Avsender må forklare seg for kundene om saken. Enkeltstående presseoppslag.</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Offentlig debatt, ledelsen må forklare seg for eierne eller myndigheter</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Politisk debatt, betydelig økonomisk erstatning/tap</a:t>
                      </a:r>
                      <a:endParaRPr lang="nb-NO" sz="1100">
                        <a:effectLst/>
                        <a:latin typeface="Calibri"/>
                        <a:ea typeface="Calibri"/>
                        <a:cs typeface="Times New Roman"/>
                      </a:endParaRPr>
                    </a:p>
                  </a:txBody>
                  <a:tcPr marL="67084" marR="67084" marT="0" marB="0"/>
                </a:tc>
                <a:extLst>
                  <a:ext uri="{0D108BD9-81ED-4DB2-BD59-A6C34878D82A}">
                    <a16:rowId xmlns:a16="http://schemas.microsoft.com/office/drawing/2014/main" val="10003"/>
                  </a:ext>
                </a:extLst>
              </a:tr>
              <a:tr h="1185589">
                <a:tc>
                  <a:txBody>
                    <a:bodyPr/>
                    <a:lstStyle/>
                    <a:p>
                      <a:pPr>
                        <a:lnSpc>
                          <a:spcPct val="115000"/>
                        </a:lnSpc>
                        <a:spcAft>
                          <a:spcPts val="0"/>
                        </a:spcAft>
                      </a:pPr>
                      <a:r>
                        <a:rPr lang="nb-NO" sz="1100">
                          <a:effectLst/>
                        </a:rPr>
                        <a:t>Virksomhet</a:t>
                      </a:r>
                    </a:p>
                    <a:p>
                      <a:pPr>
                        <a:lnSpc>
                          <a:spcPct val="115000"/>
                        </a:lnSpc>
                        <a:spcAft>
                          <a:spcPts val="0"/>
                        </a:spcAft>
                      </a:pPr>
                      <a:r>
                        <a:rPr lang="nb-NO" sz="1100">
                          <a:effectLst/>
                        </a:rPr>
                        <a:t>Økonomisk</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Ubetydelige økonomiske tap</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Mange små kostnader. Reduserte besparelser.</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a:effectLst/>
                        </a:rPr>
                        <a:t>Stort økonomisk tap. Stor engangskostnad</a:t>
                      </a:r>
                      <a:endParaRPr lang="nb-NO" sz="1100">
                        <a:effectLst/>
                        <a:latin typeface="Calibri"/>
                        <a:ea typeface="Calibri"/>
                        <a:cs typeface="Times New Roman"/>
                      </a:endParaRPr>
                    </a:p>
                  </a:txBody>
                  <a:tcPr marL="67084" marR="67084" marT="0" marB="0"/>
                </a:tc>
                <a:tc>
                  <a:txBody>
                    <a:bodyPr/>
                    <a:lstStyle/>
                    <a:p>
                      <a:pPr>
                        <a:lnSpc>
                          <a:spcPct val="115000"/>
                        </a:lnSpc>
                        <a:spcAft>
                          <a:spcPts val="0"/>
                        </a:spcAft>
                      </a:pPr>
                      <a:r>
                        <a:rPr lang="nb-NO" sz="1100" dirty="0">
                          <a:effectLst/>
                        </a:rPr>
                        <a:t>Betydelig økonomisk erstatning/tap</a:t>
                      </a:r>
                      <a:endParaRPr lang="nb-NO" sz="1100" dirty="0">
                        <a:effectLst/>
                        <a:latin typeface="Calibri"/>
                        <a:ea typeface="Calibri"/>
                        <a:cs typeface="Times New Roman"/>
                      </a:endParaRPr>
                    </a:p>
                  </a:txBody>
                  <a:tcPr marL="67084" marR="67084" marT="0" marB="0"/>
                </a:tc>
                <a:extLst>
                  <a:ext uri="{0D108BD9-81ED-4DB2-BD59-A6C34878D82A}">
                    <a16:rowId xmlns:a16="http://schemas.microsoft.com/office/drawing/2014/main" val="10004"/>
                  </a:ext>
                </a:extLst>
              </a:tr>
            </a:tbl>
          </a:graphicData>
        </a:graphic>
      </p:graphicFrame>
      <p:sp>
        <p:nvSpPr>
          <p:cNvPr id="3" name="Rektangel 2"/>
          <p:cNvSpPr/>
          <p:nvPr/>
        </p:nvSpPr>
        <p:spPr>
          <a:xfrm>
            <a:off x="-1420215" y="6172759"/>
            <a:ext cx="7315200" cy="369332"/>
          </a:xfrm>
          <a:prstGeom prst="rect">
            <a:avLst/>
          </a:prstGeom>
        </p:spPr>
        <p:txBody>
          <a:bodyPr wrap="square">
            <a:spAutoFit/>
          </a:bodyPr>
          <a:lstStyle/>
          <a:p>
            <a:pPr lvl="3"/>
            <a:r>
              <a:rPr lang="nb-NO" b="1" dirty="0"/>
              <a:t>2.1.1.1 Eksempel – Kriterier for konsekvens </a:t>
            </a:r>
          </a:p>
        </p:txBody>
      </p:sp>
    </p:spTree>
    <p:extLst>
      <p:ext uri="{BB962C8B-B14F-4D97-AF65-F5344CB8AC3E}">
        <p14:creationId xmlns:p14="http://schemas.microsoft.com/office/powerpoint/2010/main" val="3674520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bunntekst 4"/>
          <p:cNvSpPr>
            <a:spLocks noGrp="1"/>
          </p:cNvSpPr>
          <p:nvPr>
            <p:ph type="ftr" sz="quarter" idx="11"/>
          </p:nvPr>
        </p:nvSpPr>
        <p:spPr/>
        <p:txBody>
          <a:bodyPr/>
          <a:lstStyle/>
          <a:p>
            <a:r>
              <a:rPr lang="nb-NO"/>
              <a:t>Direktoratet for forvaltning og IKT</a:t>
            </a:r>
          </a:p>
        </p:txBody>
      </p:sp>
      <p:sp>
        <p:nvSpPr>
          <p:cNvPr id="8" name="Plassholder for dato 3"/>
          <p:cNvSpPr>
            <a:spLocks noGrp="1"/>
          </p:cNvSpPr>
          <p:nvPr>
            <p:ph type="dt" sz="half" idx="10"/>
          </p:nvPr>
        </p:nvSpPr>
        <p:spPr>
          <a:xfrm>
            <a:off x="457200" y="6356350"/>
            <a:ext cx="2133600" cy="365125"/>
          </a:xfrm>
        </p:spPr>
        <p:txBody>
          <a:bodyPr/>
          <a:lstStyle/>
          <a:p>
            <a:r>
              <a:rPr lang="nb-NO"/>
              <a:t>November 2014</a:t>
            </a:r>
            <a:endParaRPr lang="nb-NO" dirty="0"/>
          </a:p>
        </p:txBody>
      </p:sp>
      <p:graphicFrame>
        <p:nvGraphicFramePr>
          <p:cNvPr id="2" name="Tabell 1"/>
          <p:cNvGraphicFramePr>
            <a:graphicFrameLocks noGrp="1"/>
          </p:cNvGraphicFramePr>
          <p:nvPr>
            <p:extLst>
              <p:ext uri="{D42A27DB-BD31-4B8C-83A1-F6EECF244321}">
                <p14:modId xmlns:p14="http://schemas.microsoft.com/office/powerpoint/2010/main" val="3727259424"/>
              </p:ext>
            </p:extLst>
          </p:nvPr>
        </p:nvGraphicFramePr>
        <p:xfrm>
          <a:off x="0" y="1"/>
          <a:ext cx="9143999" cy="6104269"/>
        </p:xfrm>
        <a:graphic>
          <a:graphicData uri="http://schemas.openxmlformats.org/drawingml/2006/table">
            <a:tbl>
              <a:tblPr firstRow="1" firstCol="1" bandRow="1">
                <a:tableStyleId>{5C22544A-7EE6-4342-B048-85BDC9FD1C3A}</a:tableStyleId>
              </a:tblPr>
              <a:tblGrid>
                <a:gridCol w="1595867">
                  <a:extLst>
                    <a:ext uri="{9D8B030D-6E8A-4147-A177-3AD203B41FA5}">
                      <a16:colId xmlns:a16="http://schemas.microsoft.com/office/drawing/2014/main" val="20000"/>
                    </a:ext>
                  </a:extLst>
                </a:gridCol>
                <a:gridCol w="1898109">
                  <a:extLst>
                    <a:ext uri="{9D8B030D-6E8A-4147-A177-3AD203B41FA5}">
                      <a16:colId xmlns:a16="http://schemas.microsoft.com/office/drawing/2014/main" val="20001"/>
                    </a:ext>
                  </a:extLst>
                </a:gridCol>
                <a:gridCol w="2194441">
                  <a:extLst>
                    <a:ext uri="{9D8B030D-6E8A-4147-A177-3AD203B41FA5}">
                      <a16:colId xmlns:a16="http://schemas.microsoft.com/office/drawing/2014/main" val="20002"/>
                    </a:ext>
                  </a:extLst>
                </a:gridCol>
                <a:gridCol w="3455582">
                  <a:extLst>
                    <a:ext uri="{9D8B030D-6E8A-4147-A177-3AD203B41FA5}">
                      <a16:colId xmlns:a16="http://schemas.microsoft.com/office/drawing/2014/main" val="20003"/>
                    </a:ext>
                  </a:extLst>
                </a:gridCol>
              </a:tblGrid>
              <a:tr h="128892">
                <a:tc>
                  <a:txBody>
                    <a:bodyPr/>
                    <a:lstStyle/>
                    <a:p>
                      <a:pPr>
                        <a:lnSpc>
                          <a:spcPct val="115000"/>
                        </a:lnSpc>
                        <a:spcAft>
                          <a:spcPts val="0"/>
                        </a:spcAft>
                      </a:pPr>
                      <a:r>
                        <a:rPr lang="nb-NO" sz="1000" dirty="0">
                          <a:effectLst/>
                        </a:rPr>
                        <a:t>Vurdering</a:t>
                      </a:r>
                      <a:endParaRPr lang="nb-NO" sz="1000" dirty="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Frekvens</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Motivasjon</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Letthetsbetraktninger</a:t>
                      </a:r>
                      <a:endParaRPr lang="nb-NO" sz="1000">
                        <a:effectLst/>
                        <a:latin typeface="Calibri"/>
                        <a:ea typeface="Calibri"/>
                        <a:cs typeface="Times New Roman"/>
                      </a:endParaRPr>
                    </a:p>
                  </a:txBody>
                  <a:tcPr marL="34256" marR="34256" marT="0" marB="0"/>
                </a:tc>
                <a:extLst>
                  <a:ext uri="{0D108BD9-81ED-4DB2-BD59-A6C34878D82A}">
                    <a16:rowId xmlns:a16="http://schemas.microsoft.com/office/drawing/2014/main" val="10000"/>
                  </a:ext>
                </a:extLst>
              </a:tr>
              <a:tr h="1288915">
                <a:tc>
                  <a:txBody>
                    <a:bodyPr/>
                    <a:lstStyle/>
                    <a:p>
                      <a:pPr>
                        <a:lnSpc>
                          <a:spcPct val="115000"/>
                        </a:lnSpc>
                        <a:spcAft>
                          <a:spcPts val="0"/>
                        </a:spcAft>
                      </a:pPr>
                      <a:r>
                        <a:rPr lang="nb-NO" sz="1000" dirty="0">
                          <a:effectLst/>
                        </a:rPr>
                        <a:t>Sannsynlig at hendelsen inntreffer og får den beskrevne konsekvensen</a:t>
                      </a:r>
                    </a:p>
                    <a:p>
                      <a:pPr>
                        <a:lnSpc>
                          <a:spcPct val="115000"/>
                        </a:lnSpc>
                        <a:spcAft>
                          <a:spcPts val="0"/>
                        </a:spcAft>
                      </a:pPr>
                      <a:r>
                        <a:rPr lang="nb-NO" sz="1000" dirty="0">
                          <a:effectLst/>
                        </a:rPr>
                        <a:t> </a:t>
                      </a:r>
                    </a:p>
                    <a:p>
                      <a:pPr algn="ctr">
                        <a:lnSpc>
                          <a:spcPct val="115000"/>
                        </a:lnSpc>
                        <a:spcAft>
                          <a:spcPts val="0"/>
                        </a:spcAft>
                      </a:pPr>
                      <a:r>
                        <a:rPr lang="nb-NO" sz="1000" dirty="0">
                          <a:effectLst/>
                        </a:rPr>
                        <a:t>4</a:t>
                      </a:r>
                      <a:endParaRPr lang="nb-NO" sz="1000" dirty="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Hendelsen inntreffer daglig eller oftere</a:t>
                      </a:r>
                    </a:p>
                    <a:p>
                      <a:pPr>
                        <a:lnSpc>
                          <a:spcPct val="115000"/>
                        </a:lnSpc>
                        <a:spcAft>
                          <a:spcPts val="0"/>
                        </a:spcAft>
                      </a:pPr>
                      <a:r>
                        <a:rPr lang="nb-NO" sz="1000">
                          <a:effectLst/>
                        </a:rPr>
                        <a:t> </a:t>
                      </a:r>
                    </a:p>
                    <a:p>
                      <a:pPr algn="ctr">
                        <a:lnSpc>
                          <a:spcPct val="115000"/>
                        </a:lnSpc>
                        <a:spcAft>
                          <a:spcPts val="0"/>
                        </a:spcAft>
                      </a:pPr>
                      <a:r>
                        <a:rPr lang="nb-NO" sz="1000">
                          <a:effectLst/>
                        </a:rPr>
                        <a:t> </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Sikkerhetsbrudd kan skje ved uaktsomhet (ubevisst eller uten forsett) av egne medarbeidere eller utenforstående. Det er ikke nødvendig med spesielle kunnskaper om interne forhold.</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 sikkerhetstiltak er ikke etablert </a:t>
                      </a:r>
                    </a:p>
                    <a:p>
                      <a:pPr>
                        <a:lnSpc>
                          <a:spcPct val="115000"/>
                        </a:lnSpc>
                        <a:spcAft>
                          <a:spcPts val="0"/>
                        </a:spcAft>
                      </a:pPr>
                      <a:r>
                        <a:rPr lang="nb-NO" sz="1000">
                          <a:effectLst/>
                        </a:rPr>
                        <a:t>- krever små til normale ressurser av egne medarbeidere eller eksterne for å brytes</a:t>
                      </a:r>
                    </a:p>
                    <a:p>
                      <a:pPr>
                        <a:lnSpc>
                          <a:spcPct val="115000"/>
                        </a:lnSpc>
                        <a:spcAft>
                          <a:spcPts val="0"/>
                        </a:spcAft>
                      </a:pPr>
                      <a:r>
                        <a:rPr lang="nb-NO" sz="1000">
                          <a:effectLst/>
                        </a:rPr>
                        <a:t> - ikke nødvendig med kjennskap til tiltakene</a:t>
                      </a:r>
                      <a:endParaRPr lang="nb-NO" sz="1000">
                        <a:effectLst/>
                        <a:latin typeface="Calibri"/>
                        <a:ea typeface="Calibri"/>
                        <a:cs typeface="Times New Roman"/>
                      </a:endParaRPr>
                    </a:p>
                  </a:txBody>
                  <a:tcPr marL="34256" marR="34256" marT="0" marB="0"/>
                </a:tc>
                <a:extLst>
                  <a:ext uri="{0D108BD9-81ED-4DB2-BD59-A6C34878D82A}">
                    <a16:rowId xmlns:a16="http://schemas.microsoft.com/office/drawing/2014/main" val="10001"/>
                  </a:ext>
                </a:extLst>
              </a:tr>
              <a:tr h="1288915">
                <a:tc>
                  <a:txBody>
                    <a:bodyPr/>
                    <a:lstStyle/>
                    <a:p>
                      <a:pPr>
                        <a:lnSpc>
                          <a:spcPct val="115000"/>
                        </a:lnSpc>
                        <a:spcAft>
                          <a:spcPts val="0"/>
                        </a:spcAft>
                      </a:pPr>
                      <a:r>
                        <a:rPr lang="nb-NO" sz="1000" dirty="0">
                          <a:effectLst/>
                        </a:rPr>
                        <a:t>Mulig at hendelsen inntreffer og får den beskrevne konsekvensen</a:t>
                      </a:r>
                    </a:p>
                    <a:p>
                      <a:pPr>
                        <a:lnSpc>
                          <a:spcPct val="115000"/>
                        </a:lnSpc>
                        <a:spcAft>
                          <a:spcPts val="0"/>
                        </a:spcAft>
                      </a:pPr>
                      <a:r>
                        <a:rPr lang="nb-NO" sz="1000" dirty="0">
                          <a:effectLst/>
                        </a:rPr>
                        <a:t> </a:t>
                      </a:r>
                    </a:p>
                    <a:p>
                      <a:pPr algn="ctr">
                        <a:lnSpc>
                          <a:spcPct val="115000"/>
                        </a:lnSpc>
                        <a:spcAft>
                          <a:spcPts val="0"/>
                        </a:spcAft>
                      </a:pPr>
                      <a:r>
                        <a:rPr lang="nb-NO" sz="1000" dirty="0">
                          <a:effectLst/>
                        </a:rPr>
                        <a:t>3</a:t>
                      </a:r>
                      <a:endParaRPr lang="nb-NO" sz="1000" dirty="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Hendelsen inntreffer en gang i måneden</a:t>
                      </a:r>
                    </a:p>
                    <a:p>
                      <a:pPr>
                        <a:lnSpc>
                          <a:spcPct val="115000"/>
                        </a:lnSpc>
                        <a:spcAft>
                          <a:spcPts val="0"/>
                        </a:spcAft>
                      </a:pPr>
                      <a:r>
                        <a:rPr lang="nb-NO" sz="1000">
                          <a:effectLst/>
                        </a:rPr>
                        <a:t> </a:t>
                      </a:r>
                    </a:p>
                    <a:p>
                      <a:pPr algn="ctr">
                        <a:lnSpc>
                          <a:spcPct val="115000"/>
                        </a:lnSpc>
                        <a:spcAft>
                          <a:spcPts val="0"/>
                        </a:spcAft>
                      </a:pPr>
                      <a:r>
                        <a:rPr lang="nb-NO" sz="1000">
                          <a:effectLst/>
                        </a:rPr>
                        <a:t> </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Sikkerhetsbrudd kan skje ved uaktsomhet av egne medarbeidere. </a:t>
                      </a:r>
                    </a:p>
                    <a:p>
                      <a:pPr>
                        <a:lnSpc>
                          <a:spcPct val="115000"/>
                        </a:lnSpc>
                        <a:spcAft>
                          <a:spcPts val="0"/>
                        </a:spcAft>
                      </a:pPr>
                      <a:r>
                        <a:rPr lang="nb-NO" sz="1000">
                          <a:effectLst/>
                        </a:rPr>
                        <a:t>Utenforstående må ha noe kompetanse, og forsettlig (bevisst eller aktivt) gå inn for å bryte sikkerhetstiltakene.</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 sikkerhetstiltak er ikke fullt etablert i forhold til sikkerhetsbehovet </a:t>
                      </a:r>
                    </a:p>
                    <a:p>
                      <a:pPr>
                        <a:lnSpc>
                          <a:spcPct val="115000"/>
                        </a:lnSpc>
                        <a:spcAft>
                          <a:spcPts val="0"/>
                        </a:spcAft>
                      </a:pPr>
                      <a:r>
                        <a:rPr lang="nb-NO" sz="1000">
                          <a:effectLst/>
                        </a:rPr>
                        <a:t>- sikkerhetstiltak fungerer ikke etter hensikten </a:t>
                      </a:r>
                    </a:p>
                    <a:p>
                      <a:pPr>
                        <a:lnSpc>
                          <a:spcPct val="115000"/>
                        </a:lnSpc>
                        <a:spcAft>
                          <a:spcPts val="0"/>
                        </a:spcAft>
                      </a:pPr>
                      <a:r>
                        <a:rPr lang="nb-NO" sz="1000">
                          <a:effectLst/>
                        </a:rPr>
                        <a:t>- egne medarbeidere trenger kun små til normale ressurser for å bryte tiltakene</a:t>
                      </a:r>
                      <a:endParaRPr lang="nb-NO" sz="1000">
                        <a:effectLst/>
                        <a:latin typeface="Calibri"/>
                        <a:ea typeface="Calibri"/>
                        <a:cs typeface="Times New Roman"/>
                      </a:endParaRPr>
                    </a:p>
                  </a:txBody>
                  <a:tcPr marL="34256" marR="34256" marT="0" marB="0"/>
                </a:tc>
                <a:extLst>
                  <a:ext uri="{0D108BD9-81ED-4DB2-BD59-A6C34878D82A}">
                    <a16:rowId xmlns:a16="http://schemas.microsoft.com/office/drawing/2014/main" val="10002"/>
                  </a:ext>
                </a:extLst>
              </a:tr>
              <a:tr h="1933372">
                <a:tc>
                  <a:txBody>
                    <a:bodyPr/>
                    <a:lstStyle/>
                    <a:p>
                      <a:pPr>
                        <a:lnSpc>
                          <a:spcPct val="115000"/>
                        </a:lnSpc>
                        <a:spcAft>
                          <a:spcPts val="0"/>
                        </a:spcAft>
                      </a:pPr>
                      <a:r>
                        <a:rPr lang="nb-NO" sz="1000" dirty="0">
                          <a:effectLst/>
                        </a:rPr>
                        <a:t>Mindre sannsynlig at hendelsen inntreffer og får den beskrevne konsekvensen</a:t>
                      </a:r>
                    </a:p>
                    <a:p>
                      <a:pPr>
                        <a:lnSpc>
                          <a:spcPct val="115000"/>
                        </a:lnSpc>
                        <a:spcAft>
                          <a:spcPts val="0"/>
                        </a:spcAft>
                      </a:pPr>
                      <a:r>
                        <a:rPr lang="nb-NO" sz="1000" dirty="0">
                          <a:effectLst/>
                        </a:rPr>
                        <a:t> </a:t>
                      </a:r>
                    </a:p>
                    <a:p>
                      <a:pPr algn="ctr">
                        <a:lnSpc>
                          <a:spcPct val="115000"/>
                        </a:lnSpc>
                        <a:spcAft>
                          <a:spcPts val="0"/>
                        </a:spcAft>
                      </a:pPr>
                      <a:r>
                        <a:rPr lang="nb-NO" sz="1000" dirty="0">
                          <a:effectLst/>
                        </a:rPr>
                        <a:t>2</a:t>
                      </a:r>
                      <a:endParaRPr lang="nb-NO" sz="1000" dirty="0">
                        <a:effectLst/>
                        <a:latin typeface="Calibri"/>
                        <a:ea typeface="Calibri"/>
                        <a:cs typeface="Times New Roman"/>
                      </a:endParaRPr>
                    </a:p>
                  </a:txBody>
                  <a:tcPr marL="34256" marR="34256" marT="0" marB="0"/>
                </a:tc>
                <a:tc>
                  <a:txBody>
                    <a:bodyPr/>
                    <a:lstStyle/>
                    <a:p>
                      <a:pPr>
                        <a:lnSpc>
                          <a:spcPct val="115000"/>
                        </a:lnSpc>
                        <a:spcAft>
                          <a:spcPts val="0"/>
                        </a:spcAft>
                      </a:pPr>
                      <a:r>
                        <a:rPr lang="nb-NO" sz="1000" dirty="0">
                          <a:effectLst/>
                        </a:rPr>
                        <a:t>Hendelsen inntreffer årlig</a:t>
                      </a:r>
                    </a:p>
                    <a:p>
                      <a:pPr>
                        <a:lnSpc>
                          <a:spcPct val="115000"/>
                        </a:lnSpc>
                        <a:spcAft>
                          <a:spcPts val="0"/>
                        </a:spcAft>
                      </a:pPr>
                      <a:r>
                        <a:rPr lang="nb-NO" sz="1000" dirty="0">
                          <a:effectLst/>
                        </a:rPr>
                        <a:t> </a:t>
                      </a:r>
                    </a:p>
                    <a:p>
                      <a:pPr algn="ctr">
                        <a:lnSpc>
                          <a:spcPct val="115000"/>
                        </a:lnSpc>
                        <a:spcAft>
                          <a:spcPts val="0"/>
                        </a:spcAft>
                      </a:pPr>
                      <a:r>
                        <a:rPr lang="nb-NO" sz="1000" dirty="0">
                          <a:effectLst/>
                        </a:rPr>
                        <a:t> </a:t>
                      </a:r>
                      <a:endParaRPr lang="nb-NO" sz="1000" dirty="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Sikkerhetsbrudd kan skje ved at egne medarbeidere opptrer med forsett og har en viss kompetanse. Utenforstående må opptre med overlegg og noe kunnskap om interne forhold (med hensikt og plan, eksempelvis ved at flere tiltak brytes i riktig rekkefølge) for å omgå/bryte sikkerhetstiltakene.</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 sikkerhetstiltak er etablert i forhold til sikkerhetsbehovet </a:t>
                      </a:r>
                    </a:p>
                    <a:p>
                      <a:pPr>
                        <a:lnSpc>
                          <a:spcPct val="115000"/>
                        </a:lnSpc>
                        <a:spcAft>
                          <a:spcPts val="0"/>
                        </a:spcAft>
                      </a:pPr>
                      <a:r>
                        <a:rPr lang="nb-NO" sz="1000">
                          <a:effectLst/>
                        </a:rPr>
                        <a:t>- sikkerhetstiltak fungerer etter hensikten </a:t>
                      </a:r>
                    </a:p>
                    <a:p>
                      <a:pPr>
                        <a:lnSpc>
                          <a:spcPct val="115000"/>
                        </a:lnSpc>
                        <a:spcAft>
                          <a:spcPts val="0"/>
                        </a:spcAft>
                      </a:pPr>
                      <a:r>
                        <a:rPr lang="nb-NO" sz="1000">
                          <a:effectLst/>
                        </a:rPr>
                        <a:t>- egne medarbeidere trenger små til normale ressurser og normal kjennskap til tiltakene for å bryte disse </a:t>
                      </a:r>
                    </a:p>
                    <a:p>
                      <a:pPr>
                        <a:lnSpc>
                          <a:spcPct val="115000"/>
                        </a:lnSpc>
                        <a:spcAft>
                          <a:spcPts val="0"/>
                        </a:spcAft>
                      </a:pPr>
                      <a:r>
                        <a:rPr lang="nb-NO" sz="1000">
                          <a:effectLst/>
                        </a:rPr>
                        <a:t>- eksterne trenger gode ressurser og god kjennskap til tiltakene for å bryte disse</a:t>
                      </a:r>
                      <a:endParaRPr lang="nb-NO" sz="1000">
                        <a:effectLst/>
                        <a:latin typeface="Calibri"/>
                        <a:ea typeface="Calibri"/>
                        <a:cs typeface="Times New Roman"/>
                      </a:endParaRPr>
                    </a:p>
                  </a:txBody>
                  <a:tcPr marL="34256" marR="34256" marT="0" marB="0"/>
                </a:tc>
                <a:extLst>
                  <a:ext uri="{0D108BD9-81ED-4DB2-BD59-A6C34878D82A}">
                    <a16:rowId xmlns:a16="http://schemas.microsoft.com/office/drawing/2014/main" val="10003"/>
                  </a:ext>
                </a:extLst>
              </a:tr>
              <a:tr h="1417807">
                <a:tc>
                  <a:txBody>
                    <a:bodyPr/>
                    <a:lstStyle/>
                    <a:p>
                      <a:pPr>
                        <a:lnSpc>
                          <a:spcPct val="115000"/>
                        </a:lnSpc>
                        <a:spcAft>
                          <a:spcPts val="0"/>
                        </a:spcAft>
                      </a:pPr>
                      <a:r>
                        <a:rPr lang="nb-NO" sz="1000" dirty="0">
                          <a:effectLst/>
                        </a:rPr>
                        <a:t>Sjelden at hendelsen inntreffer og får den beskrevne konsekvensen</a:t>
                      </a:r>
                    </a:p>
                    <a:p>
                      <a:pPr>
                        <a:lnSpc>
                          <a:spcPct val="115000"/>
                        </a:lnSpc>
                        <a:spcAft>
                          <a:spcPts val="0"/>
                        </a:spcAft>
                      </a:pPr>
                      <a:r>
                        <a:rPr lang="nb-NO" sz="1000" dirty="0">
                          <a:effectLst/>
                        </a:rPr>
                        <a:t> </a:t>
                      </a:r>
                    </a:p>
                    <a:p>
                      <a:pPr algn="ctr">
                        <a:lnSpc>
                          <a:spcPct val="115000"/>
                        </a:lnSpc>
                        <a:spcAft>
                          <a:spcPts val="0"/>
                        </a:spcAft>
                      </a:pPr>
                      <a:r>
                        <a:rPr lang="nb-NO" sz="1000" dirty="0">
                          <a:effectLst/>
                        </a:rPr>
                        <a:t>1</a:t>
                      </a:r>
                      <a:endParaRPr lang="nb-NO" sz="1000" dirty="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Hendelsen inntreffer omkring hvert 5. år eller sjeldnere</a:t>
                      </a:r>
                    </a:p>
                    <a:p>
                      <a:pPr>
                        <a:lnSpc>
                          <a:spcPct val="115000"/>
                        </a:lnSpc>
                        <a:spcAft>
                          <a:spcPts val="0"/>
                        </a:spcAft>
                      </a:pPr>
                      <a:r>
                        <a:rPr lang="nb-NO" sz="1000">
                          <a:effectLst/>
                        </a:rPr>
                        <a:t> </a:t>
                      </a:r>
                    </a:p>
                    <a:p>
                      <a:pPr algn="ctr">
                        <a:lnSpc>
                          <a:spcPct val="115000"/>
                        </a:lnSpc>
                        <a:spcAft>
                          <a:spcPts val="0"/>
                        </a:spcAft>
                      </a:pPr>
                      <a:r>
                        <a:rPr lang="nb-NO" sz="1000">
                          <a:effectLst/>
                        </a:rPr>
                        <a:t> </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a:effectLst/>
                        </a:rPr>
                        <a:t>Sikkerhetsbrudd kan kun skje ved at egne medarbeidere opptrer med overlegg og har spesiell kompetanse eller kunnskap. Utenforstående må ha spisskompetanse og et samarbeid med personer i virksomheten.</a:t>
                      </a:r>
                      <a:endParaRPr lang="nb-NO" sz="1000">
                        <a:effectLst/>
                        <a:latin typeface="Calibri"/>
                        <a:ea typeface="Calibri"/>
                        <a:cs typeface="Times New Roman"/>
                      </a:endParaRPr>
                    </a:p>
                  </a:txBody>
                  <a:tcPr marL="34256" marR="34256" marT="0" marB="0"/>
                </a:tc>
                <a:tc>
                  <a:txBody>
                    <a:bodyPr/>
                    <a:lstStyle/>
                    <a:p>
                      <a:pPr>
                        <a:lnSpc>
                          <a:spcPct val="115000"/>
                        </a:lnSpc>
                        <a:spcAft>
                          <a:spcPts val="0"/>
                        </a:spcAft>
                      </a:pPr>
                      <a:r>
                        <a:rPr lang="nb-NO" sz="1000" dirty="0">
                          <a:effectLst/>
                        </a:rPr>
                        <a:t>- sikkerhetstiltak er etablert i forhold til sikkerhetsbehovet </a:t>
                      </a:r>
                    </a:p>
                    <a:p>
                      <a:pPr>
                        <a:lnSpc>
                          <a:spcPct val="115000"/>
                        </a:lnSpc>
                        <a:spcAft>
                          <a:spcPts val="0"/>
                        </a:spcAft>
                      </a:pPr>
                      <a:r>
                        <a:rPr lang="nb-NO" sz="1000" dirty="0">
                          <a:effectLst/>
                        </a:rPr>
                        <a:t>- sikkerhetstiltak fungerer etter hensikten </a:t>
                      </a:r>
                    </a:p>
                    <a:p>
                      <a:pPr>
                        <a:lnSpc>
                          <a:spcPct val="115000"/>
                        </a:lnSpc>
                        <a:spcAft>
                          <a:spcPts val="0"/>
                        </a:spcAft>
                      </a:pPr>
                      <a:r>
                        <a:rPr lang="nb-NO" sz="1000" dirty="0">
                          <a:effectLst/>
                        </a:rPr>
                        <a:t>- krever gode ressurser og godt kjennskap av egne medarbeidere for å brytes </a:t>
                      </a:r>
                    </a:p>
                    <a:p>
                      <a:pPr>
                        <a:lnSpc>
                          <a:spcPct val="115000"/>
                        </a:lnSpc>
                        <a:spcAft>
                          <a:spcPts val="0"/>
                        </a:spcAft>
                      </a:pPr>
                      <a:r>
                        <a:rPr lang="nb-NO" sz="1000" dirty="0">
                          <a:effectLst/>
                        </a:rPr>
                        <a:t>- eksterne kan ikke omgå tiltakene</a:t>
                      </a:r>
                      <a:endParaRPr lang="nb-NO" sz="1000" dirty="0">
                        <a:effectLst/>
                        <a:latin typeface="Calibri"/>
                        <a:ea typeface="Calibri"/>
                        <a:cs typeface="Times New Roman"/>
                      </a:endParaRPr>
                    </a:p>
                  </a:txBody>
                  <a:tcPr marL="34256" marR="34256" marT="0" marB="0"/>
                </a:tc>
                <a:extLst>
                  <a:ext uri="{0D108BD9-81ED-4DB2-BD59-A6C34878D82A}">
                    <a16:rowId xmlns:a16="http://schemas.microsoft.com/office/drawing/2014/main" val="10004"/>
                  </a:ext>
                </a:extLst>
              </a:tr>
            </a:tbl>
          </a:graphicData>
        </a:graphic>
      </p:graphicFrame>
      <p:sp>
        <p:nvSpPr>
          <p:cNvPr id="3" name="Rektangel 2"/>
          <p:cNvSpPr/>
          <p:nvPr/>
        </p:nvSpPr>
        <p:spPr>
          <a:xfrm>
            <a:off x="-1439671" y="6101953"/>
            <a:ext cx="6498077" cy="369332"/>
          </a:xfrm>
          <a:prstGeom prst="rect">
            <a:avLst/>
          </a:prstGeom>
        </p:spPr>
        <p:txBody>
          <a:bodyPr wrap="square">
            <a:spAutoFit/>
          </a:bodyPr>
          <a:lstStyle/>
          <a:p>
            <a:pPr lvl="3"/>
            <a:r>
              <a:rPr lang="nb-NO" b="1" dirty="0"/>
              <a:t>2.1.1.2 Eksempel – Kriterier for sannsynlighet</a:t>
            </a:r>
          </a:p>
        </p:txBody>
      </p:sp>
    </p:spTree>
    <p:extLst>
      <p:ext uri="{BB962C8B-B14F-4D97-AF65-F5344CB8AC3E}">
        <p14:creationId xmlns:p14="http://schemas.microsoft.com/office/powerpoint/2010/main" val="1063304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2.1 Kontekst</a:t>
            </a:r>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7" name="Plassholder for innhold 2"/>
          <p:cNvSpPr>
            <a:spLocks noGrp="1"/>
          </p:cNvSpPr>
          <p:nvPr>
            <p:ph idx="1"/>
          </p:nvPr>
        </p:nvSpPr>
        <p:spPr>
          <a:xfrm>
            <a:off x="457200" y="1600200"/>
            <a:ext cx="8229600" cy="4525963"/>
          </a:xfrm>
        </p:spPr>
        <p:txBody>
          <a:bodyPr/>
          <a:lstStyle/>
          <a:p>
            <a:pPr marL="0" indent="0">
              <a:buNone/>
            </a:pPr>
            <a:r>
              <a:rPr lang="nb-NO" dirty="0"/>
              <a:t>2.1.1.3 Eksempel – Kriterier for aksept av risiko</a:t>
            </a:r>
          </a:p>
        </p:txBody>
      </p:sp>
      <p:sp>
        <p:nvSpPr>
          <p:cNvPr id="8" name="Plassholder for dato 3"/>
          <p:cNvSpPr>
            <a:spLocks noGrp="1"/>
          </p:cNvSpPr>
          <p:nvPr>
            <p:ph type="dt" sz="half" idx="10"/>
          </p:nvPr>
        </p:nvSpPr>
        <p:spPr>
          <a:xfrm>
            <a:off x="457200" y="6356350"/>
            <a:ext cx="2133600" cy="365125"/>
          </a:xfrm>
        </p:spPr>
        <p:txBody>
          <a:bodyPr/>
          <a:lstStyle/>
          <a:p>
            <a:r>
              <a:rPr lang="nb-NO"/>
              <a:t>November 2014</a:t>
            </a:r>
            <a:endParaRPr lang="nb-NO" dirty="0"/>
          </a:p>
        </p:txBody>
      </p:sp>
      <p:pic>
        <p:nvPicPr>
          <p:cNvPr id="9" name="Bilde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5037" y="2743202"/>
            <a:ext cx="7480206" cy="2590090"/>
          </a:xfrm>
          <a:prstGeom prst="rect">
            <a:avLst/>
          </a:prstGeom>
          <a:noFill/>
        </p:spPr>
      </p:pic>
    </p:spTree>
    <p:extLst>
      <p:ext uri="{BB962C8B-B14F-4D97-AF65-F5344CB8AC3E}">
        <p14:creationId xmlns:p14="http://schemas.microsoft.com/office/powerpoint/2010/main" val="109730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2.1 Kontekst</a:t>
            </a:r>
          </a:p>
        </p:txBody>
      </p:sp>
      <p:sp>
        <p:nvSpPr>
          <p:cNvPr id="3" name="Plassholder for innhold 2"/>
          <p:cNvSpPr>
            <a:spLocks noGrp="1"/>
          </p:cNvSpPr>
          <p:nvPr>
            <p:ph idx="1"/>
          </p:nvPr>
        </p:nvSpPr>
        <p:spPr/>
        <p:txBody>
          <a:bodyPr/>
          <a:lstStyle/>
          <a:p>
            <a:r>
              <a:rPr lang="nb-NO" dirty="0"/>
              <a:t>Konteksten setter rammene </a:t>
            </a:r>
            <a:r>
              <a:rPr lang="nb-NO" strike="sngStrike" dirty="0"/>
              <a:t> </a:t>
            </a:r>
          </a:p>
          <a:p>
            <a:pPr lvl="1"/>
            <a:r>
              <a:rPr lang="nb-NO" sz="2400" dirty="0"/>
              <a:t>Gradering av konsekvens og alvorlighetsgrad</a:t>
            </a:r>
          </a:p>
          <a:p>
            <a:pPr lvl="1"/>
            <a:r>
              <a:rPr lang="nb-NO" sz="2400" dirty="0"/>
              <a:t>Danner grunnlaget for risikovurderingen.</a:t>
            </a:r>
          </a:p>
          <a:p>
            <a:r>
              <a:rPr lang="nb-NO" dirty="0"/>
              <a:t>Arbeid med kontekst bestemmer krav og kriterier for den videre risikoanalysen</a:t>
            </a:r>
            <a:endParaRPr lang="nb-NO" strike="sngStrike" dirty="0"/>
          </a:p>
          <a:p>
            <a:pPr lvl="1"/>
            <a:r>
              <a:rPr lang="nb-NO" sz="2400" dirty="0"/>
              <a:t>Evaluering av risiko</a:t>
            </a:r>
          </a:p>
          <a:p>
            <a:pPr lvl="1"/>
            <a:r>
              <a:rPr lang="nb-NO" sz="2400" dirty="0"/>
              <a:t>Påvirkning (med henblikk på skadeomfang og kostnad - konsekvens) </a:t>
            </a:r>
          </a:p>
          <a:p>
            <a:pPr lvl="1"/>
            <a:r>
              <a:rPr lang="nb-NO" sz="2400" dirty="0"/>
              <a:t>Nivå for akseptabel risiko</a:t>
            </a:r>
          </a:p>
          <a:p>
            <a:pPr marL="0" indent="0">
              <a:buNone/>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3729836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tel 1"/>
          <p:cNvSpPr>
            <a:spLocks noGrp="1"/>
          </p:cNvSpPr>
          <p:nvPr>
            <p:ph type="title"/>
          </p:nvPr>
        </p:nvSpPr>
        <p:spPr/>
        <p:txBody>
          <a:bodyPr/>
          <a:lstStyle/>
          <a:p>
            <a:r>
              <a:rPr lang="nb-NO" sz="4000" dirty="0"/>
              <a:t>2.1 Kontekst</a:t>
            </a:r>
          </a:p>
        </p:txBody>
      </p:sp>
      <p:sp>
        <p:nvSpPr>
          <p:cNvPr id="2" name="Plassholder for innhold 1"/>
          <p:cNvSpPr>
            <a:spLocks noGrp="1"/>
          </p:cNvSpPr>
          <p:nvPr>
            <p:ph idx="1"/>
          </p:nvPr>
        </p:nvSpPr>
        <p:spPr>
          <a:xfrm>
            <a:off x="457200" y="1614714"/>
            <a:ext cx="8229600" cy="4525963"/>
          </a:xfrm>
        </p:spPr>
        <p:txBody>
          <a:bodyPr/>
          <a:lstStyle/>
          <a:p>
            <a:pPr marL="0" indent="0">
              <a:buNone/>
            </a:pPr>
            <a:r>
              <a:rPr lang="nb-NO" b="1" dirty="0"/>
              <a:t>Aktiviteter: </a:t>
            </a:r>
          </a:p>
          <a:p>
            <a:r>
              <a:rPr lang="nb-NO" sz="2400" dirty="0"/>
              <a:t>Bestem omfang, avgrensninger og innhold for risikoanalyse (inkludert en systemmodell og beskrivelse av hvilke sentrale/kritiske verdier som står på spill). </a:t>
            </a:r>
          </a:p>
          <a:p>
            <a:r>
              <a:rPr lang="nb-NO" sz="2400" dirty="0"/>
              <a:t>Bestem kriteriene for konsekvens, sannsynlighet og risiko, kriteriene for aksept av risiko. </a:t>
            </a:r>
          </a:p>
          <a:p>
            <a:r>
              <a:rPr lang="nb-NO" sz="2400" dirty="0"/>
              <a:t>Den virksomhetsunike konteksten setter rammene bl.a. for å fastsette gradering av konsekvens og alvorlighetsgrad, som danner grunnlaget for risikovurderingen.</a:t>
            </a:r>
            <a:endParaRPr lang="nb-NO" dirty="0"/>
          </a:p>
        </p:txBody>
      </p:sp>
      <p:sp>
        <p:nvSpPr>
          <p:cNvPr id="11" name="Plassholder for dato 3"/>
          <p:cNvSpPr>
            <a:spLocks noGrp="1"/>
          </p:cNvSpPr>
          <p:nvPr>
            <p:ph type="dt" sz="half" idx="10"/>
          </p:nvPr>
        </p:nvSpPr>
        <p:spPr/>
        <p:txBody>
          <a:bodyPr/>
          <a:lstStyle/>
          <a:p>
            <a:r>
              <a:rPr lang="nb-NO" dirty="0"/>
              <a:t>November 2014</a:t>
            </a:r>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2998605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tel 1"/>
          <p:cNvSpPr>
            <a:spLocks noGrp="1"/>
          </p:cNvSpPr>
          <p:nvPr>
            <p:ph type="title"/>
          </p:nvPr>
        </p:nvSpPr>
        <p:spPr/>
        <p:txBody>
          <a:bodyPr/>
          <a:lstStyle/>
          <a:p>
            <a:r>
              <a:rPr lang="nb-NO" sz="4000" dirty="0"/>
              <a:t>2.1 Kontekst</a:t>
            </a:r>
          </a:p>
        </p:txBody>
      </p:sp>
      <p:sp>
        <p:nvSpPr>
          <p:cNvPr id="2" name="Plassholder for innhold 1"/>
          <p:cNvSpPr>
            <a:spLocks noGrp="1"/>
          </p:cNvSpPr>
          <p:nvPr>
            <p:ph idx="1"/>
          </p:nvPr>
        </p:nvSpPr>
        <p:spPr>
          <a:xfrm>
            <a:off x="457200" y="1614714"/>
            <a:ext cx="8229600" cy="4525963"/>
          </a:xfrm>
        </p:spPr>
        <p:txBody>
          <a:bodyPr/>
          <a:lstStyle/>
          <a:p>
            <a:pPr marL="0" indent="0">
              <a:buNone/>
            </a:pPr>
            <a:r>
              <a:rPr lang="nb-NO" b="1" dirty="0"/>
              <a:t>Aktiviteter (forts.)</a:t>
            </a:r>
          </a:p>
          <a:p>
            <a:r>
              <a:rPr lang="nb-NO" sz="2400" dirty="0"/>
              <a:t>Oppdatere avsnitt 2, 3, 4,og 5 i «Mal – ROS-analyse Digital Postkasse til innbyggere» basert på utfall av disse aktiviteter.</a:t>
            </a:r>
          </a:p>
          <a:p>
            <a:endParaRPr lang="nb-NO" dirty="0"/>
          </a:p>
        </p:txBody>
      </p:sp>
      <p:sp>
        <p:nvSpPr>
          <p:cNvPr id="11"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540226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nb-NO" dirty="0"/>
              <a:t>2.2 Risikovurdering</a:t>
            </a:r>
          </a:p>
        </p:txBody>
      </p:sp>
      <p:sp>
        <p:nvSpPr>
          <p:cNvPr id="7" name="Plassholder for tekst 6"/>
          <p:cNvSpPr>
            <a:spLocks noGrp="1"/>
          </p:cNvSpPr>
          <p:nvPr>
            <p:ph type="body" idx="1"/>
          </p:nvPr>
        </p:nvSpPr>
        <p:spPr/>
        <p:txBody>
          <a:bodyPr/>
          <a:lstStyle/>
          <a:p>
            <a:endParaRPr lang="nb-NO"/>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1068113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457200" y="2042158"/>
            <a:ext cx="8229600" cy="4525963"/>
          </a:xfrm>
        </p:spPr>
        <p:txBody>
          <a:bodyPr/>
          <a:lstStyle/>
          <a:p>
            <a:pPr marL="0" lvl="2" indent="0">
              <a:buNone/>
            </a:pPr>
            <a:r>
              <a:rPr lang="nb-NO" sz="2400" b="1" dirty="0"/>
              <a:t> </a:t>
            </a:r>
          </a:p>
          <a:p>
            <a:pPr marL="0" indent="0">
              <a:buNone/>
            </a:pPr>
            <a:r>
              <a:rPr lang="nb-NO" dirty="0"/>
              <a:t>Neste steg - risikovurdering består av tre trinn:</a:t>
            </a:r>
          </a:p>
          <a:p>
            <a:pPr marL="906463" lvl="1" indent="-457200">
              <a:buFont typeface="+mj-lt"/>
              <a:buAutoNum type="arabicPeriod"/>
            </a:pPr>
            <a:r>
              <a:rPr lang="nb-NO" sz="2400" dirty="0"/>
              <a:t>Det identifiseres uønskede hendelser, enten direkte eller indirekte, hvor risikoer utsetter verdiene for fare.</a:t>
            </a:r>
          </a:p>
          <a:p>
            <a:pPr marL="906463" lvl="1" indent="-457200">
              <a:buFont typeface="+mj-lt"/>
              <a:buAutoNum type="arabicPeriod"/>
            </a:pPr>
            <a:r>
              <a:rPr lang="nb-NO" sz="2400" dirty="0"/>
              <a:t>Risikoen analysers gjennom scenario ved å bestemme risikonivået.  Nivået uttrykkes som en kombinasjon av konsekvens av en uønsket hendelse og sannsynligheten for at den skal inntreffe.</a:t>
            </a:r>
          </a:p>
          <a:p>
            <a:pPr marL="906463" lvl="1" indent="-457200">
              <a:buFont typeface="+mj-lt"/>
              <a:buAutoNum type="arabicPeriod"/>
            </a:pPr>
            <a:r>
              <a:rPr lang="nb-NO" sz="2400" dirty="0"/>
              <a:t>Risikonivået i scenariet evalueres opp mot kriteriene fastsatt i konteksten.</a:t>
            </a:r>
          </a:p>
        </p:txBody>
      </p:sp>
      <p:sp>
        <p:nvSpPr>
          <p:cNvPr id="11"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graphicFrame>
        <p:nvGraphicFramePr>
          <p:cNvPr id="6" name="Diagram 5"/>
          <p:cNvGraphicFramePr/>
          <p:nvPr>
            <p:extLst>
              <p:ext uri="{D42A27DB-BD31-4B8C-83A1-F6EECF244321}">
                <p14:modId xmlns:p14="http://schemas.microsoft.com/office/powerpoint/2010/main" val="1343149586"/>
              </p:ext>
            </p:extLst>
          </p:nvPr>
        </p:nvGraphicFramePr>
        <p:xfrm>
          <a:off x="215008" y="599362"/>
          <a:ext cx="8928992" cy="23263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tel 1"/>
          <p:cNvSpPr>
            <a:spLocks noGrp="1"/>
          </p:cNvSpPr>
          <p:nvPr>
            <p:ph type="title"/>
          </p:nvPr>
        </p:nvSpPr>
        <p:spPr>
          <a:xfrm>
            <a:off x="457200" y="274638"/>
            <a:ext cx="8229600" cy="1143000"/>
          </a:xfrm>
        </p:spPr>
        <p:txBody>
          <a:bodyPr/>
          <a:lstStyle/>
          <a:p>
            <a:r>
              <a:rPr lang="nb-NO" sz="4000" dirty="0"/>
              <a:t>2.2 Risikovurdering</a:t>
            </a:r>
          </a:p>
        </p:txBody>
      </p:sp>
    </p:spTree>
    <p:extLst>
      <p:ext uri="{BB962C8B-B14F-4D97-AF65-F5344CB8AC3E}">
        <p14:creationId xmlns:p14="http://schemas.microsoft.com/office/powerpoint/2010/main" val="2971478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lstStyle/>
          <a:p>
            <a:pPr marL="0" indent="0">
              <a:buNone/>
            </a:pPr>
            <a:r>
              <a:rPr lang="nb-NO" dirty="0"/>
              <a:t>Virksomhetens oversikt:</a:t>
            </a:r>
          </a:p>
          <a:p>
            <a:r>
              <a:rPr lang="nb-NO" sz="2400" dirty="0"/>
              <a:t>Det må sammenstilles en oversikt over identifiserte uønskede hendelser, relevante scenarier (basert på sårbarhet/trussel), mulige konsekvenser og sannsynlighet. </a:t>
            </a:r>
          </a:p>
          <a:p>
            <a:r>
              <a:rPr lang="nb-NO" sz="2400" dirty="0"/>
              <a:t>Dette legges inn i et register for å sikre at man holder oversikten og enkelt kan justere vurderingen av risikoen, eksempelvis på grunn av at tiltak gjennomføres. </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10" name="Tittel 1"/>
          <p:cNvSpPr>
            <a:spLocks noGrp="1"/>
          </p:cNvSpPr>
          <p:nvPr>
            <p:ph type="title"/>
          </p:nvPr>
        </p:nvSpPr>
        <p:spPr>
          <a:xfrm>
            <a:off x="457200" y="274638"/>
            <a:ext cx="8229600" cy="1143000"/>
          </a:xfrm>
        </p:spPr>
        <p:txBody>
          <a:bodyPr/>
          <a:lstStyle/>
          <a:p>
            <a:r>
              <a:rPr lang="nb-NO" sz="4000" dirty="0"/>
              <a:t>2.2.1 Risikoregister</a:t>
            </a:r>
          </a:p>
        </p:txBody>
      </p:sp>
    </p:spTree>
    <p:extLst>
      <p:ext uri="{BB962C8B-B14F-4D97-AF65-F5344CB8AC3E}">
        <p14:creationId xmlns:p14="http://schemas.microsoft.com/office/powerpoint/2010/main" val="995672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2.2.2. Uønskede hendelser</a:t>
            </a:r>
          </a:p>
        </p:txBody>
      </p:sp>
      <p:sp>
        <p:nvSpPr>
          <p:cNvPr id="3" name="Plassholder for innhold 2"/>
          <p:cNvSpPr>
            <a:spLocks noGrp="1"/>
          </p:cNvSpPr>
          <p:nvPr>
            <p:ph idx="1"/>
          </p:nvPr>
        </p:nvSpPr>
        <p:spPr>
          <a:xfrm>
            <a:off x="457200" y="1600201"/>
            <a:ext cx="8229600" cy="4568370"/>
          </a:xfrm>
        </p:spPr>
        <p:txBody>
          <a:bodyPr/>
          <a:lstStyle/>
          <a:p>
            <a:pPr marL="809625" lvl="2" indent="0">
              <a:buNone/>
            </a:pPr>
            <a:endParaRPr lang="nb-NO" b="1" dirty="0"/>
          </a:p>
          <a:p>
            <a:pPr marL="0" lvl="3" indent="0">
              <a:buNone/>
            </a:pPr>
            <a:r>
              <a:rPr lang="nb-NO" sz="2400" dirty="0"/>
              <a:t>2.2.2.1 Mal – Eksempel risikoregister – Uønsket hendelse</a:t>
            </a:r>
          </a:p>
          <a:p>
            <a:endParaRPr lang="nb-NO" sz="2000" dirty="0"/>
          </a:p>
          <a:p>
            <a:endParaRPr lang="nb-NO" sz="2000" dirty="0"/>
          </a:p>
          <a:p>
            <a:endParaRPr lang="nb-NO" sz="2000" dirty="0"/>
          </a:p>
          <a:p>
            <a:pPr marL="0" indent="0">
              <a:buNone/>
            </a:pPr>
            <a:r>
              <a:rPr lang="nb-NO" sz="1800" b="1" i="1" dirty="0"/>
              <a:t>Eksempel på uønsket hendelse – aktivitet 1 i rødt – «Uønsket hendelse»</a:t>
            </a:r>
            <a:endParaRPr lang="nb-NO" sz="1800" dirty="0"/>
          </a:p>
          <a:p>
            <a:endParaRPr lang="nb-NO" sz="2000" dirty="0"/>
          </a:p>
          <a:p>
            <a:endParaRPr lang="nb-NO" sz="2000" dirty="0"/>
          </a:p>
          <a:p>
            <a:pPr marL="0" indent="0">
              <a:buNone/>
            </a:pPr>
            <a:endParaRPr lang="nb-NO" sz="2000"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 name="Bilde 6"/>
          <p:cNvPicPr/>
          <p:nvPr/>
        </p:nvPicPr>
        <p:blipFill>
          <a:blip r:embed="rId3">
            <a:extLst>
              <a:ext uri="{28A0092B-C50C-407E-A947-70E740481C1C}">
                <a14:useLocalDpi xmlns:a14="http://schemas.microsoft.com/office/drawing/2010/main" val="0"/>
              </a:ext>
            </a:extLst>
          </a:blip>
          <a:srcRect/>
          <a:stretch>
            <a:fillRect/>
          </a:stretch>
        </p:blipFill>
        <p:spPr bwMode="auto">
          <a:xfrm>
            <a:off x="457597" y="2519205"/>
            <a:ext cx="7852390" cy="776653"/>
          </a:xfrm>
          <a:prstGeom prst="rect">
            <a:avLst/>
          </a:prstGeom>
          <a:noFill/>
          <a:ln>
            <a:noFill/>
          </a:ln>
        </p:spPr>
      </p:pic>
    </p:spTree>
    <p:extLst>
      <p:ext uri="{BB962C8B-B14F-4D97-AF65-F5344CB8AC3E}">
        <p14:creationId xmlns:p14="http://schemas.microsoft.com/office/powerpoint/2010/main" val="2208535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nb-NO" sz="3200" dirty="0"/>
              <a:t>Innehold</a:t>
            </a:r>
          </a:p>
        </p:txBody>
      </p:sp>
      <p:sp>
        <p:nvSpPr>
          <p:cNvPr id="8" name="Plassholder for tekst 7"/>
          <p:cNvSpPr>
            <a:spLocks noGrp="1"/>
          </p:cNvSpPr>
          <p:nvPr>
            <p:ph type="body" sz="half" idx="2"/>
          </p:nvPr>
        </p:nvSpPr>
        <p:spPr>
          <a:xfrm>
            <a:off x="457200" y="1435100"/>
            <a:ext cx="6527260" cy="4691063"/>
          </a:xfrm>
        </p:spPr>
        <p:txBody>
          <a:bodyPr/>
          <a:lstStyle/>
          <a:p>
            <a:pPr marL="342900" indent="-342900">
              <a:buAutoNum type="arabicPeriod"/>
            </a:pPr>
            <a:r>
              <a:rPr lang="nb-NO" sz="2800" dirty="0"/>
              <a:t>Innledning</a:t>
            </a:r>
          </a:p>
          <a:p>
            <a:pPr marL="342900" indent="-342900">
              <a:buAutoNum type="arabicPeriod"/>
            </a:pPr>
            <a:r>
              <a:rPr lang="nb-NO" sz="2800" dirty="0"/>
              <a:t>Om metodikk for Risikoanalyse</a:t>
            </a:r>
          </a:p>
          <a:p>
            <a:pPr lvl="1"/>
            <a:r>
              <a:rPr lang="nb-NO" sz="2400" dirty="0"/>
              <a:t>2.1 Kontekst</a:t>
            </a:r>
          </a:p>
          <a:p>
            <a:pPr lvl="1"/>
            <a:r>
              <a:rPr lang="nb-NO" sz="2400" dirty="0"/>
              <a:t>2.2 Risikovurdering</a:t>
            </a:r>
          </a:p>
          <a:p>
            <a:pPr lvl="1"/>
            <a:r>
              <a:rPr lang="nb-NO" sz="2400" dirty="0"/>
              <a:t>2.3 </a:t>
            </a:r>
            <a:r>
              <a:rPr lang="nb-NO" sz="2600" dirty="0"/>
              <a:t>Risikohåndtering</a:t>
            </a:r>
          </a:p>
          <a:p>
            <a:pPr lvl="1"/>
            <a:r>
              <a:rPr lang="nb-NO" sz="2600" dirty="0"/>
              <a:t>2.4 Aksept og beslutning</a:t>
            </a:r>
          </a:p>
          <a:p>
            <a:pPr lvl="1"/>
            <a:endParaRPr lang="nb-NO" sz="2800" dirty="0"/>
          </a:p>
          <a:p>
            <a:pPr marL="342900" indent="-342900">
              <a:buAutoNum type="arabicPeriod"/>
            </a:pPr>
            <a:endParaRPr lang="nb-NO" dirty="0"/>
          </a:p>
          <a:p>
            <a:pPr marL="342900" indent="-342900">
              <a:buAutoNum type="arabicPeriod"/>
            </a:pPr>
            <a:endParaRPr lang="nb-NO" dirty="0"/>
          </a:p>
          <a:p>
            <a:pPr marL="342900" indent="-342900">
              <a:buAutoNum type="arabicPeriod"/>
            </a:pPr>
            <a:endParaRPr lang="nb-NO" dirty="0"/>
          </a:p>
          <a:p>
            <a:pPr marL="342900" indent="-342900">
              <a:buAutoNum type="arabicPeriod"/>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323784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2.2.3 Scenario</a:t>
            </a:r>
          </a:p>
        </p:txBody>
      </p:sp>
      <p:sp>
        <p:nvSpPr>
          <p:cNvPr id="3" name="Plassholder for innhold 2"/>
          <p:cNvSpPr>
            <a:spLocks noGrp="1"/>
          </p:cNvSpPr>
          <p:nvPr>
            <p:ph idx="1"/>
          </p:nvPr>
        </p:nvSpPr>
        <p:spPr/>
        <p:txBody>
          <a:bodyPr/>
          <a:lstStyle/>
          <a:p>
            <a:r>
              <a:rPr lang="nb-NO" sz="2400" dirty="0"/>
              <a:t>2.2.3.1 Mal – Eksempel risikoregister – Scenario</a:t>
            </a:r>
          </a:p>
          <a:p>
            <a:endParaRPr lang="nb-NO" sz="2400" dirty="0"/>
          </a:p>
          <a:p>
            <a:endParaRPr lang="nb-NO" sz="2400" dirty="0"/>
          </a:p>
          <a:p>
            <a:endParaRPr lang="nb-NO" sz="2400" dirty="0"/>
          </a:p>
          <a:p>
            <a:endParaRPr lang="nb-NO" sz="2400" dirty="0"/>
          </a:p>
          <a:p>
            <a:endParaRPr lang="nb-NO" sz="2400" dirty="0"/>
          </a:p>
          <a:p>
            <a:endParaRPr lang="nb-NO" sz="2400" dirty="0"/>
          </a:p>
          <a:p>
            <a:pPr marL="0" indent="0">
              <a:buNone/>
            </a:pPr>
            <a:r>
              <a:rPr lang="nb-NO" sz="1800" b="1" i="1" dirty="0"/>
              <a:t>Eksempel på scenario og beskrivelse – aktivitet 2 i rødt – «Scenario» og Beskrivelse</a:t>
            </a:r>
          </a:p>
          <a:p>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 name="Bilde 6"/>
          <p:cNvPicPr/>
          <p:nvPr/>
        </p:nvPicPr>
        <p:blipFill>
          <a:blip r:embed="rId3">
            <a:extLst>
              <a:ext uri="{28A0092B-C50C-407E-A947-70E740481C1C}">
                <a14:useLocalDpi xmlns:a14="http://schemas.microsoft.com/office/drawing/2010/main" val="0"/>
              </a:ext>
            </a:extLst>
          </a:blip>
          <a:srcRect/>
          <a:stretch>
            <a:fillRect/>
          </a:stretch>
        </p:blipFill>
        <p:spPr bwMode="auto">
          <a:xfrm>
            <a:off x="422030" y="2210637"/>
            <a:ext cx="8360229" cy="1838849"/>
          </a:xfrm>
          <a:prstGeom prst="rect">
            <a:avLst/>
          </a:prstGeom>
          <a:noFill/>
          <a:ln>
            <a:noFill/>
          </a:ln>
        </p:spPr>
      </p:pic>
    </p:spTree>
    <p:extLst>
      <p:ext uri="{BB962C8B-B14F-4D97-AF65-F5344CB8AC3E}">
        <p14:creationId xmlns:p14="http://schemas.microsoft.com/office/powerpoint/2010/main" val="3299491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2.2.4 Sikkerhetsbrudd</a:t>
            </a:r>
            <a:endParaRPr lang="nb-NO" dirty="0"/>
          </a:p>
        </p:txBody>
      </p:sp>
      <p:sp>
        <p:nvSpPr>
          <p:cNvPr id="3" name="Plassholder for innhold 2"/>
          <p:cNvSpPr>
            <a:spLocks noGrp="1"/>
          </p:cNvSpPr>
          <p:nvPr>
            <p:ph idx="1"/>
          </p:nvPr>
        </p:nvSpPr>
        <p:spPr/>
        <p:txBody>
          <a:bodyPr/>
          <a:lstStyle/>
          <a:p>
            <a:pPr marL="0" indent="0">
              <a:buNone/>
            </a:pPr>
            <a:r>
              <a:rPr lang="nb-NO" dirty="0"/>
              <a:t>2.2.4.1 Mal – Eksempel risikoregister – Sikkerhetsbrudd</a:t>
            </a:r>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r>
              <a:rPr lang="nb-NO" sz="1800" b="1" i="1" dirty="0"/>
              <a:t>Eksempel på scenario – aktivitet 3 i rødt – «Sikkerhetsbrudd»</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dirty="0"/>
              <a:t>Direktoratet for forvaltning og IKT</a:t>
            </a:r>
          </a:p>
        </p:txBody>
      </p:sp>
      <p:sp>
        <p:nvSpPr>
          <p:cNvPr id="6"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b-NO"/>
          </a:p>
        </p:txBody>
      </p:sp>
      <p:pic>
        <p:nvPicPr>
          <p:cNvPr id="8" name="Bilde 7"/>
          <p:cNvPicPr/>
          <p:nvPr/>
        </p:nvPicPr>
        <p:blipFill>
          <a:blip r:embed="rId3">
            <a:extLst>
              <a:ext uri="{28A0092B-C50C-407E-A947-70E740481C1C}">
                <a14:useLocalDpi xmlns:a14="http://schemas.microsoft.com/office/drawing/2010/main" val="0"/>
              </a:ext>
            </a:extLst>
          </a:blip>
          <a:srcRect/>
          <a:stretch>
            <a:fillRect/>
          </a:stretch>
        </p:blipFill>
        <p:spPr bwMode="auto">
          <a:xfrm>
            <a:off x="391882" y="2562331"/>
            <a:ext cx="8380324" cy="2069960"/>
          </a:xfrm>
          <a:prstGeom prst="rect">
            <a:avLst/>
          </a:prstGeom>
          <a:noFill/>
          <a:ln>
            <a:noFill/>
          </a:ln>
        </p:spPr>
      </p:pic>
    </p:spTree>
    <p:extLst>
      <p:ext uri="{BB962C8B-B14F-4D97-AF65-F5344CB8AC3E}">
        <p14:creationId xmlns:p14="http://schemas.microsoft.com/office/powerpoint/2010/main" val="2865288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2.2.5 Identifisere eksisterende og planlagte tiltak</a:t>
            </a:r>
          </a:p>
        </p:txBody>
      </p:sp>
      <p:sp>
        <p:nvSpPr>
          <p:cNvPr id="3" name="Plassholder for innhold 2"/>
          <p:cNvSpPr>
            <a:spLocks noGrp="1"/>
          </p:cNvSpPr>
          <p:nvPr>
            <p:ph idx="1"/>
          </p:nvPr>
        </p:nvSpPr>
        <p:spPr/>
        <p:txBody>
          <a:bodyPr/>
          <a:lstStyle/>
          <a:p>
            <a:r>
              <a:rPr lang="nb-NO" dirty="0"/>
              <a:t>Identifisere og dokumentere eksisterende og planlagte sikkerhetstiltak i virksomheten i forhold til identifiserte scenarier for å unngå unødvendig arbeid eller kostnader. </a:t>
            </a:r>
          </a:p>
          <a:p>
            <a:r>
              <a:rPr lang="nb-NO" dirty="0"/>
              <a:t>Eksisterende og planlagte tiltak påvirker nivåer for både konsekvens og sannsynlighet</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1867642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2.2.6 Konsekvens</a:t>
            </a:r>
          </a:p>
        </p:txBody>
      </p:sp>
      <p:sp>
        <p:nvSpPr>
          <p:cNvPr id="3" name="Plassholder for innhold 2"/>
          <p:cNvSpPr>
            <a:spLocks noGrp="1"/>
          </p:cNvSpPr>
          <p:nvPr>
            <p:ph idx="1"/>
          </p:nvPr>
        </p:nvSpPr>
        <p:spPr/>
        <p:txBody>
          <a:bodyPr/>
          <a:lstStyle/>
          <a:p>
            <a:pPr marL="0" indent="0">
              <a:buNone/>
            </a:pPr>
            <a:r>
              <a:rPr lang="nb-NO" dirty="0"/>
              <a:t>2.2.6.1 Mal – Eksempel risikoregister – Konsekvens</a:t>
            </a:r>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r>
              <a:rPr lang="nb-NO" sz="1800" b="1" i="1" dirty="0"/>
              <a:t>Eksempel på scenario – aktivitet 4</a:t>
            </a:r>
            <a:r>
              <a:rPr lang="nb-NO" sz="1800" b="1" i="1" dirty="0">
                <a:solidFill>
                  <a:srgbClr val="FF0000"/>
                </a:solidFill>
              </a:rPr>
              <a:t> </a:t>
            </a:r>
            <a:r>
              <a:rPr lang="nb-NO" sz="1800" b="1" i="1" dirty="0"/>
              <a:t>i rødt – «Konsekvens» </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 name="Bilde 6"/>
          <p:cNvPicPr/>
          <p:nvPr/>
        </p:nvPicPr>
        <p:blipFill>
          <a:blip r:embed="rId3">
            <a:extLst>
              <a:ext uri="{28A0092B-C50C-407E-A947-70E740481C1C}">
                <a14:useLocalDpi xmlns:a14="http://schemas.microsoft.com/office/drawing/2010/main" val="0"/>
              </a:ext>
            </a:extLst>
          </a:blip>
          <a:srcRect/>
          <a:stretch>
            <a:fillRect/>
          </a:stretch>
        </p:blipFill>
        <p:spPr bwMode="auto">
          <a:xfrm>
            <a:off x="391886" y="2682910"/>
            <a:ext cx="8289890" cy="2230734"/>
          </a:xfrm>
          <a:prstGeom prst="rect">
            <a:avLst/>
          </a:prstGeom>
          <a:noFill/>
          <a:ln>
            <a:noFill/>
          </a:ln>
        </p:spPr>
      </p:pic>
    </p:spTree>
    <p:extLst>
      <p:ext uri="{BB962C8B-B14F-4D97-AF65-F5344CB8AC3E}">
        <p14:creationId xmlns:p14="http://schemas.microsoft.com/office/powerpoint/2010/main" val="2662159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2.2.7 Sannsynlighet</a:t>
            </a:r>
          </a:p>
        </p:txBody>
      </p:sp>
      <p:sp>
        <p:nvSpPr>
          <p:cNvPr id="3" name="Plassholder for innhold 2"/>
          <p:cNvSpPr>
            <a:spLocks noGrp="1"/>
          </p:cNvSpPr>
          <p:nvPr>
            <p:ph idx="1"/>
          </p:nvPr>
        </p:nvSpPr>
        <p:spPr/>
        <p:txBody>
          <a:bodyPr/>
          <a:lstStyle/>
          <a:p>
            <a:r>
              <a:rPr lang="nb-NO" dirty="0"/>
              <a:t>2.2.7.1 Mal – Eksempel risikoregister – Sannsynlighet</a:t>
            </a:r>
          </a:p>
          <a:p>
            <a:endParaRPr lang="nb-NO" dirty="0"/>
          </a:p>
          <a:p>
            <a:endParaRPr lang="nb-NO" dirty="0"/>
          </a:p>
          <a:p>
            <a:endParaRPr lang="nb-NO" dirty="0"/>
          </a:p>
          <a:p>
            <a:endParaRPr lang="nb-NO" dirty="0"/>
          </a:p>
          <a:p>
            <a:endParaRPr lang="nb-NO" dirty="0"/>
          </a:p>
          <a:p>
            <a:pPr marL="0" indent="0">
              <a:buNone/>
            </a:pPr>
            <a:r>
              <a:rPr lang="nb-NO" sz="1800" b="1" i="1" dirty="0"/>
              <a:t>Eksempel på scenario – aktivitet 5 i rødt – «Sannsynlighet» </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 name="Bilde 6"/>
          <p:cNvPicPr/>
          <p:nvPr/>
        </p:nvPicPr>
        <p:blipFill>
          <a:blip r:embed="rId3">
            <a:extLst>
              <a:ext uri="{28A0092B-C50C-407E-A947-70E740481C1C}">
                <a14:useLocalDpi xmlns:a14="http://schemas.microsoft.com/office/drawing/2010/main" val="0"/>
              </a:ext>
            </a:extLst>
          </a:blip>
          <a:srcRect/>
          <a:stretch>
            <a:fillRect/>
          </a:stretch>
        </p:blipFill>
        <p:spPr bwMode="auto">
          <a:xfrm>
            <a:off x="422030" y="2652765"/>
            <a:ext cx="8299941" cy="2180492"/>
          </a:xfrm>
          <a:prstGeom prst="rect">
            <a:avLst/>
          </a:prstGeom>
          <a:noFill/>
          <a:ln>
            <a:noFill/>
          </a:ln>
        </p:spPr>
      </p:pic>
    </p:spTree>
    <p:extLst>
      <p:ext uri="{BB962C8B-B14F-4D97-AF65-F5344CB8AC3E}">
        <p14:creationId xmlns:p14="http://schemas.microsoft.com/office/powerpoint/2010/main" val="4064110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2.2.8 Risiko</a:t>
            </a:r>
          </a:p>
        </p:txBody>
      </p:sp>
      <p:sp>
        <p:nvSpPr>
          <p:cNvPr id="3" name="Plassholder for innhold 2"/>
          <p:cNvSpPr>
            <a:spLocks noGrp="1"/>
          </p:cNvSpPr>
          <p:nvPr>
            <p:ph idx="1"/>
          </p:nvPr>
        </p:nvSpPr>
        <p:spPr/>
        <p:txBody>
          <a:bodyPr/>
          <a:lstStyle/>
          <a:p>
            <a:pPr marL="0" indent="0">
              <a:buNone/>
            </a:pPr>
            <a:r>
              <a:rPr lang="nb-NO" dirty="0"/>
              <a:t>2.2.8.1 Mal – Eksempel risikoregister – Risiko</a:t>
            </a:r>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r>
              <a:rPr lang="nb-NO" sz="1800" b="1" i="1" dirty="0"/>
              <a:t>Eksempel på scenario – aktivitet 6 i rødt – «Risiko» </a:t>
            </a:r>
            <a:endParaRPr lang="nb-NO" sz="1800" dirty="0"/>
          </a:p>
          <a:p>
            <a:pPr marL="0" indent="0">
              <a:buNone/>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 name="Bilde 6"/>
          <p:cNvPicPr/>
          <p:nvPr/>
        </p:nvPicPr>
        <p:blipFill>
          <a:blip r:embed="rId3">
            <a:extLst>
              <a:ext uri="{28A0092B-C50C-407E-A947-70E740481C1C}">
                <a14:useLocalDpi xmlns:a14="http://schemas.microsoft.com/office/drawing/2010/main" val="0"/>
              </a:ext>
            </a:extLst>
          </a:blip>
          <a:srcRect/>
          <a:stretch>
            <a:fillRect/>
          </a:stretch>
        </p:blipFill>
        <p:spPr bwMode="auto">
          <a:xfrm>
            <a:off x="331595" y="2351314"/>
            <a:ext cx="8430568" cy="2190541"/>
          </a:xfrm>
          <a:prstGeom prst="rect">
            <a:avLst/>
          </a:prstGeom>
          <a:noFill/>
          <a:ln>
            <a:noFill/>
          </a:ln>
        </p:spPr>
      </p:pic>
    </p:spTree>
    <p:extLst>
      <p:ext uri="{BB962C8B-B14F-4D97-AF65-F5344CB8AC3E}">
        <p14:creationId xmlns:p14="http://schemas.microsoft.com/office/powerpoint/2010/main" val="986619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2.2.9 Risikoevaluering</a:t>
            </a:r>
          </a:p>
        </p:txBody>
      </p:sp>
      <p:sp>
        <p:nvSpPr>
          <p:cNvPr id="3" name="Plassholder for innhold 2"/>
          <p:cNvSpPr>
            <a:spLocks noGrp="1"/>
          </p:cNvSpPr>
          <p:nvPr>
            <p:ph idx="1"/>
          </p:nvPr>
        </p:nvSpPr>
        <p:spPr>
          <a:xfrm>
            <a:off x="457200" y="1600200"/>
            <a:ext cx="8229600" cy="5257800"/>
          </a:xfrm>
        </p:spPr>
        <p:txBody>
          <a:bodyPr/>
          <a:lstStyle/>
          <a:p>
            <a:pPr marL="0" lvl="3" indent="0">
              <a:buNone/>
            </a:pPr>
            <a:r>
              <a:rPr lang="nb-NO" sz="2800" dirty="0"/>
              <a:t>2.2.9.1 Eksempel matrise – risiko</a:t>
            </a:r>
          </a:p>
          <a:p>
            <a:pPr marL="0" lvl="3" indent="0">
              <a:buNone/>
            </a:pPr>
            <a:endParaRPr lang="nb-NO" sz="2800" dirty="0"/>
          </a:p>
          <a:p>
            <a:pPr marL="0" lvl="3" indent="0">
              <a:buNone/>
            </a:pPr>
            <a:endParaRPr lang="nb-NO" sz="2800" dirty="0"/>
          </a:p>
          <a:p>
            <a:pPr marL="0" lvl="3" indent="0">
              <a:buNone/>
            </a:pPr>
            <a:endParaRPr lang="nb-NO" sz="2800" dirty="0"/>
          </a:p>
          <a:p>
            <a:pPr marL="0" lvl="3" indent="0">
              <a:buNone/>
            </a:pPr>
            <a:endParaRPr lang="nb-NO" sz="2800" dirty="0"/>
          </a:p>
          <a:p>
            <a:pPr marL="0" lvl="3" indent="0">
              <a:buNone/>
            </a:pPr>
            <a:endParaRPr lang="nb-NO" sz="2800" dirty="0"/>
          </a:p>
          <a:p>
            <a:pPr marL="0" lvl="3" indent="0">
              <a:buNone/>
            </a:pPr>
            <a:endParaRPr lang="nb-NO" sz="2800" dirty="0"/>
          </a:p>
          <a:p>
            <a:pPr marL="0" lvl="3" indent="0">
              <a:buNone/>
            </a:pPr>
            <a:endParaRPr lang="nb-NO" sz="2800" dirty="0"/>
          </a:p>
          <a:p>
            <a:pPr marL="0" lvl="3" indent="0">
              <a:buNone/>
            </a:pPr>
            <a:endParaRPr lang="nb-NO" sz="1400" b="1" i="1" dirty="0"/>
          </a:p>
          <a:p>
            <a:pPr marL="0" lvl="3" indent="0">
              <a:buNone/>
            </a:pPr>
            <a:r>
              <a:rPr lang="nb-NO" sz="1400" b="1" i="1" dirty="0"/>
              <a:t>Eksempel matrise risiko – Verdier angir K*S=R med «Lav risiko» i grønt, «Moderat risiko» i gult og «Høy Risiko» i rødt. (Se – 2.1.1.3 Eksempel – Kriterier for aksept av risiko)</a:t>
            </a:r>
            <a:endParaRPr lang="nb-NO" sz="1400" dirty="0"/>
          </a:p>
          <a:p>
            <a:pPr marL="0" lvl="3" indent="0">
              <a:buNone/>
            </a:pPr>
            <a:endParaRPr lang="nb-NO" sz="1400"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761" y="2002972"/>
            <a:ext cx="7981494" cy="3961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52108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2.2 Risikovurdering</a:t>
            </a:r>
          </a:p>
        </p:txBody>
      </p:sp>
      <p:sp>
        <p:nvSpPr>
          <p:cNvPr id="3" name="Plassholder for innhold 2"/>
          <p:cNvSpPr>
            <a:spLocks noGrp="1"/>
          </p:cNvSpPr>
          <p:nvPr>
            <p:ph idx="1"/>
          </p:nvPr>
        </p:nvSpPr>
        <p:spPr/>
        <p:txBody>
          <a:bodyPr/>
          <a:lstStyle/>
          <a:p>
            <a:pPr marL="0" indent="0">
              <a:buNone/>
            </a:pPr>
            <a:r>
              <a:rPr lang="nb-NO" b="1" dirty="0"/>
              <a:t>Aktiviteter:</a:t>
            </a:r>
          </a:p>
          <a:p>
            <a:r>
              <a:rPr lang="nb-NO" dirty="0"/>
              <a:t>Identifisere uønskete hendelser og type av brudd mot informasjonssikkerheten</a:t>
            </a:r>
          </a:p>
          <a:p>
            <a:r>
              <a:rPr lang="nb-NO" dirty="0"/>
              <a:t>Identifisere og beskrive scenarier hvor risikoer utsetter verdiene for fare </a:t>
            </a:r>
          </a:p>
          <a:p>
            <a:r>
              <a:rPr lang="nb-NO" dirty="0"/>
              <a:t>Analysere risikoen gjennom scenario ved å bestemme risikonivået (vurdere konsekvens og sannsynlighet) </a:t>
            </a:r>
          </a:p>
          <a:p>
            <a:pPr marL="0" indent="0">
              <a:buNone/>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3045068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2.2 Risikovurdering</a:t>
            </a:r>
          </a:p>
        </p:txBody>
      </p:sp>
      <p:sp>
        <p:nvSpPr>
          <p:cNvPr id="3" name="Plassholder for innhold 2"/>
          <p:cNvSpPr>
            <a:spLocks noGrp="1"/>
          </p:cNvSpPr>
          <p:nvPr>
            <p:ph idx="1"/>
          </p:nvPr>
        </p:nvSpPr>
        <p:spPr/>
        <p:txBody>
          <a:bodyPr/>
          <a:lstStyle/>
          <a:p>
            <a:pPr marL="0" indent="0">
              <a:buNone/>
            </a:pPr>
            <a:r>
              <a:rPr lang="nb-NO" b="1" dirty="0"/>
              <a:t>Aktiviteter (forts.):</a:t>
            </a:r>
          </a:p>
          <a:p>
            <a:r>
              <a:rPr lang="nb-NO" dirty="0"/>
              <a:t>Evaluere opp risikonivået i risikoregistret mot kriteriene fastsatt i konteksten med hjelp av en risiko matrise.</a:t>
            </a:r>
          </a:p>
          <a:p>
            <a:r>
              <a:rPr lang="nb-NO" dirty="0"/>
              <a:t>Oppdatere avsnitt 6 i «Mal – ROS-analyse Digital Postkasse til innbyggere» basert på utfall av disse aktivitetene.</a:t>
            </a:r>
          </a:p>
          <a:p>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40248626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nb-NO" dirty="0"/>
              <a:t>2.3 Risikohåndtering</a:t>
            </a:r>
          </a:p>
        </p:txBody>
      </p:sp>
      <p:sp>
        <p:nvSpPr>
          <p:cNvPr id="7" name="Plassholder for tekst 6"/>
          <p:cNvSpPr>
            <a:spLocks noGrp="1"/>
          </p:cNvSpPr>
          <p:nvPr>
            <p:ph type="body" idx="1"/>
          </p:nvPr>
        </p:nvSpPr>
        <p:spPr/>
        <p:txBody>
          <a:bodyPr/>
          <a:lstStyle/>
          <a:p>
            <a:endParaRPr lang="nb-NO"/>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2473505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tel 7"/>
          <p:cNvSpPr>
            <a:spLocks noGrp="1"/>
          </p:cNvSpPr>
          <p:nvPr>
            <p:ph type="title"/>
          </p:nvPr>
        </p:nvSpPr>
        <p:spPr/>
        <p:txBody>
          <a:bodyPr/>
          <a:lstStyle/>
          <a:p>
            <a:r>
              <a:rPr lang="nb-NO" dirty="0"/>
              <a:t>1. Innledning</a:t>
            </a:r>
          </a:p>
        </p:txBody>
      </p:sp>
      <p:sp>
        <p:nvSpPr>
          <p:cNvPr id="9" name="Plassholder for tekst 8"/>
          <p:cNvSpPr>
            <a:spLocks noGrp="1"/>
          </p:cNvSpPr>
          <p:nvPr>
            <p:ph type="body" idx="1"/>
          </p:nvPr>
        </p:nvSpPr>
        <p:spPr/>
        <p:txBody>
          <a:bodyPr/>
          <a:lstStyle/>
          <a:p>
            <a:endParaRPr lang="nb-NO"/>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5356127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457200" y="2230840"/>
            <a:ext cx="8229600" cy="4525963"/>
          </a:xfrm>
        </p:spPr>
        <p:txBody>
          <a:bodyPr/>
          <a:lstStyle/>
          <a:p>
            <a:pPr marL="0" indent="0">
              <a:buNone/>
            </a:pPr>
            <a:r>
              <a:rPr lang="nb-NO" sz="2400" dirty="0"/>
              <a:t>Under trinn 3 må virksomheten:</a:t>
            </a:r>
          </a:p>
          <a:p>
            <a:pPr lvl="0"/>
            <a:r>
              <a:rPr lang="nb-NO" sz="2400" dirty="0"/>
              <a:t>Se på alternativer for håndtering</a:t>
            </a:r>
          </a:p>
          <a:p>
            <a:pPr lvl="0"/>
            <a:r>
              <a:rPr lang="nb-NO" sz="2400" dirty="0"/>
              <a:t>Etablere en tiltaksplan</a:t>
            </a:r>
          </a:p>
          <a:p>
            <a:pPr lvl="0"/>
            <a:r>
              <a:rPr lang="nb-NO" sz="2400" dirty="0"/>
              <a:t>Evaluere gjenstående risiko</a:t>
            </a:r>
          </a:p>
        </p:txBody>
      </p:sp>
      <p:sp>
        <p:nvSpPr>
          <p:cNvPr id="11"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graphicFrame>
        <p:nvGraphicFramePr>
          <p:cNvPr id="6" name="Diagram 5"/>
          <p:cNvGraphicFramePr/>
          <p:nvPr>
            <p:extLst>
              <p:ext uri="{D42A27DB-BD31-4B8C-83A1-F6EECF244321}">
                <p14:modId xmlns:p14="http://schemas.microsoft.com/office/powerpoint/2010/main" val="234042919"/>
              </p:ext>
            </p:extLst>
          </p:nvPr>
        </p:nvGraphicFramePr>
        <p:xfrm>
          <a:off x="215008" y="536308"/>
          <a:ext cx="8928992" cy="23263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tel 5"/>
          <p:cNvSpPr>
            <a:spLocks noGrp="1"/>
          </p:cNvSpPr>
          <p:nvPr>
            <p:ph type="title"/>
          </p:nvPr>
        </p:nvSpPr>
        <p:spPr>
          <a:xfrm>
            <a:off x="457200" y="274638"/>
            <a:ext cx="8229600" cy="1143000"/>
          </a:xfrm>
        </p:spPr>
        <p:txBody>
          <a:bodyPr/>
          <a:lstStyle/>
          <a:p>
            <a:r>
              <a:rPr lang="nb-NO" dirty="0"/>
              <a:t>2.3 Risikohåndtering</a:t>
            </a:r>
          </a:p>
        </p:txBody>
      </p:sp>
    </p:spTree>
    <p:extLst>
      <p:ext uri="{BB962C8B-B14F-4D97-AF65-F5344CB8AC3E}">
        <p14:creationId xmlns:p14="http://schemas.microsoft.com/office/powerpoint/2010/main" val="2952128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600" dirty="0"/>
              <a:t>2.3.1 Tiltak, vurdering etter tiltak</a:t>
            </a:r>
          </a:p>
        </p:txBody>
      </p:sp>
      <p:sp>
        <p:nvSpPr>
          <p:cNvPr id="3" name="Plassholder for innhold 2"/>
          <p:cNvSpPr>
            <a:spLocks noGrp="1"/>
          </p:cNvSpPr>
          <p:nvPr>
            <p:ph idx="1"/>
          </p:nvPr>
        </p:nvSpPr>
        <p:spPr/>
        <p:txBody>
          <a:bodyPr/>
          <a:lstStyle/>
          <a:p>
            <a:pPr marL="0" indent="0">
              <a:buNone/>
            </a:pPr>
            <a:r>
              <a:rPr lang="nb-NO" dirty="0"/>
              <a:t>2.3.1.1 Mal – Eksempel risikoregister – Tiltak, og ny vurdering etter tiltak</a:t>
            </a:r>
            <a:endParaRPr lang="nb-NO" strike="sngStrike"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r>
              <a:rPr lang="nb-NO" sz="1800" b="1" i="1" dirty="0"/>
              <a:t>Eksempel på scenario – aktivitet 7 «Tiltak», aktivitet 8 «</a:t>
            </a:r>
            <a:r>
              <a:rPr lang="nb-NO" sz="1800" b="1" i="1" dirty="0">
                <a:solidFill>
                  <a:srgbClr val="FF0000"/>
                </a:solidFill>
              </a:rPr>
              <a:t>Konsekvens etter tiltak</a:t>
            </a:r>
            <a:r>
              <a:rPr lang="nb-NO" sz="1800" b="1" i="1" dirty="0"/>
              <a:t>», aktivitet 9 «</a:t>
            </a:r>
            <a:r>
              <a:rPr lang="nb-NO" sz="1800" b="1" i="1" dirty="0">
                <a:solidFill>
                  <a:srgbClr val="FF0000"/>
                </a:solidFill>
              </a:rPr>
              <a:t>Sannsynlighet etter tiltak</a:t>
            </a:r>
            <a:r>
              <a:rPr lang="nb-NO" sz="1800" b="1" i="1" dirty="0"/>
              <a:t>» og aktivitet 10 «</a:t>
            </a:r>
            <a:r>
              <a:rPr lang="nb-NO" sz="1800" b="1" i="1" dirty="0">
                <a:solidFill>
                  <a:srgbClr val="FF0000"/>
                </a:solidFill>
              </a:rPr>
              <a:t>Risiko etter tiltak</a:t>
            </a:r>
            <a:r>
              <a:rPr lang="nb-NO" sz="1800" b="1" i="1" dirty="0"/>
              <a:t>» i rødt </a:t>
            </a:r>
          </a:p>
          <a:p>
            <a:pPr marL="0" indent="0">
              <a:buNone/>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pic>
        <p:nvPicPr>
          <p:cNvPr id="7" name="Bilde 6"/>
          <p:cNvPicPr/>
          <p:nvPr/>
        </p:nvPicPr>
        <p:blipFill>
          <a:blip r:embed="rId3">
            <a:extLst>
              <a:ext uri="{28A0092B-C50C-407E-A947-70E740481C1C}">
                <a14:useLocalDpi xmlns:a14="http://schemas.microsoft.com/office/drawing/2010/main" val="0"/>
              </a:ext>
            </a:extLst>
          </a:blip>
          <a:srcRect/>
          <a:stretch>
            <a:fillRect/>
          </a:stretch>
        </p:blipFill>
        <p:spPr bwMode="auto">
          <a:xfrm>
            <a:off x="532562" y="2753249"/>
            <a:ext cx="8149214" cy="2130250"/>
          </a:xfrm>
          <a:prstGeom prst="rect">
            <a:avLst/>
          </a:prstGeom>
          <a:noFill/>
          <a:ln>
            <a:noFill/>
          </a:ln>
        </p:spPr>
      </p:pic>
    </p:spTree>
    <p:extLst>
      <p:ext uri="{BB962C8B-B14F-4D97-AF65-F5344CB8AC3E}">
        <p14:creationId xmlns:p14="http://schemas.microsoft.com/office/powerpoint/2010/main" val="34637150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457200" y="1600200"/>
            <a:ext cx="8229600" cy="4975698"/>
          </a:xfrm>
        </p:spPr>
        <p:txBody>
          <a:bodyPr/>
          <a:lstStyle/>
          <a:p>
            <a:pPr marL="0" indent="0">
              <a:buNone/>
            </a:pPr>
            <a:r>
              <a:rPr lang="nb-NO" dirty="0"/>
              <a:t>2.3.1.3 Eksempel matrise - risiko etter tiltak</a:t>
            </a:r>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dirty="0"/>
          </a:p>
          <a:p>
            <a:pPr marL="0" indent="0">
              <a:buNone/>
            </a:pPr>
            <a:endParaRPr lang="nb-NO" sz="1800" b="1" i="1" dirty="0"/>
          </a:p>
          <a:p>
            <a:pPr marL="0" indent="0">
              <a:buNone/>
            </a:pPr>
            <a:r>
              <a:rPr lang="nb-NO" sz="1600" b="1" i="1" dirty="0"/>
              <a:t>Eksempel på oppdatert matrise - risiko etter tiltak – med tiltak kan det være mulig å flytte risikonivåer til et akseptabelt nivå</a:t>
            </a:r>
            <a:endParaRPr lang="nb-NO" sz="1600" dirty="0"/>
          </a:p>
          <a:p>
            <a:pPr marL="0" indent="0">
              <a:buNone/>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6" name="Tittel 1"/>
          <p:cNvSpPr>
            <a:spLocks noGrp="1"/>
          </p:cNvSpPr>
          <p:nvPr>
            <p:ph type="title"/>
          </p:nvPr>
        </p:nvSpPr>
        <p:spPr>
          <a:xfrm>
            <a:off x="457200" y="274638"/>
            <a:ext cx="8229600" cy="1143000"/>
          </a:xfrm>
        </p:spPr>
        <p:txBody>
          <a:bodyPr/>
          <a:lstStyle/>
          <a:p>
            <a:r>
              <a:rPr lang="nb-NO" sz="3600" dirty="0"/>
              <a:t>2.3.1 Risiko etter tiltak</a:t>
            </a:r>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79" y="2107457"/>
            <a:ext cx="7899197" cy="392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41973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2.3 Risikohåndtering</a:t>
            </a:r>
          </a:p>
        </p:txBody>
      </p:sp>
      <p:sp>
        <p:nvSpPr>
          <p:cNvPr id="3" name="Plassholder for innhold 2"/>
          <p:cNvSpPr>
            <a:spLocks noGrp="1"/>
          </p:cNvSpPr>
          <p:nvPr>
            <p:ph idx="1"/>
          </p:nvPr>
        </p:nvSpPr>
        <p:spPr/>
        <p:txBody>
          <a:bodyPr/>
          <a:lstStyle/>
          <a:p>
            <a:pPr marL="0" indent="0">
              <a:buNone/>
            </a:pPr>
            <a:r>
              <a:rPr lang="nb-NO" b="1" dirty="0"/>
              <a:t>Aktiviteter:</a:t>
            </a:r>
          </a:p>
          <a:p>
            <a:r>
              <a:rPr lang="nb-NO" sz="2400" dirty="0"/>
              <a:t>Identifisere, evaluere og bestemme tiltak og overføre disse til tiltaksplanen.</a:t>
            </a:r>
          </a:p>
          <a:p>
            <a:pPr lvl="1"/>
            <a:r>
              <a:rPr lang="nb-NO" sz="1800" dirty="0"/>
              <a:t>(Gjennomfør Aktiviteter 7-10 i MAL - Eksempel risikoregister.)</a:t>
            </a:r>
          </a:p>
          <a:p>
            <a:r>
              <a:rPr lang="nb-NO" sz="2400" dirty="0"/>
              <a:t>Håndtere risiko gjennom rimelige tiltak basert på godkjent tiltaksplan.</a:t>
            </a:r>
          </a:p>
          <a:p>
            <a:pPr lvl="1"/>
            <a:r>
              <a:rPr lang="nb-NO" sz="1800" dirty="0"/>
              <a:t>Det kan alltid finnes en restrisiko som det ikke finnes realistiske tiltak mot. </a:t>
            </a:r>
          </a:p>
          <a:p>
            <a:pPr lvl="1"/>
            <a:r>
              <a:rPr lang="nb-NO" sz="1800" dirty="0"/>
              <a:t>Forslag til tiltak kan i mange tilfeller være sammenfallende for flere risikoer.</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20311274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lstStyle/>
          <a:p>
            <a:pPr marL="0" indent="0">
              <a:buNone/>
            </a:pPr>
            <a:r>
              <a:rPr lang="nb-NO" b="1" dirty="0"/>
              <a:t>Aktiviteter (forts.):</a:t>
            </a:r>
          </a:p>
          <a:p>
            <a:r>
              <a:rPr lang="nb-NO" sz="2400" dirty="0"/>
              <a:t>Sikre at gjenstående risikoer er dokumentert og kommunisert til rett nivå og funksjon i organisasjonen.</a:t>
            </a:r>
          </a:p>
          <a:p>
            <a:pPr lvl="1"/>
            <a:r>
              <a:rPr lang="nb-NO" sz="1800" dirty="0"/>
              <a:t>Oppdatere avsnitt 7og 8 i «Mal – ROS-analyse Digital Postkasse til innbyggere» basert på utfall av disse aktiviteter.</a:t>
            </a:r>
          </a:p>
          <a:p>
            <a:endParaRPr lang="nb-NO" sz="2400"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6" name="Tittel 1"/>
          <p:cNvSpPr>
            <a:spLocks noGrp="1"/>
          </p:cNvSpPr>
          <p:nvPr>
            <p:ph type="title"/>
          </p:nvPr>
        </p:nvSpPr>
        <p:spPr>
          <a:xfrm>
            <a:off x="457200" y="274638"/>
            <a:ext cx="8229600" cy="1143000"/>
          </a:xfrm>
        </p:spPr>
        <p:txBody>
          <a:bodyPr/>
          <a:lstStyle/>
          <a:p>
            <a:r>
              <a:rPr lang="nb-NO" dirty="0"/>
              <a:t>2.3 Risikohåndtering</a:t>
            </a:r>
          </a:p>
        </p:txBody>
      </p:sp>
    </p:spTree>
    <p:extLst>
      <p:ext uri="{BB962C8B-B14F-4D97-AF65-F5344CB8AC3E}">
        <p14:creationId xmlns:p14="http://schemas.microsoft.com/office/powerpoint/2010/main" val="478421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nb-NO" dirty="0"/>
              <a:t>2.4 Aksept og beslutning</a:t>
            </a:r>
          </a:p>
        </p:txBody>
      </p:sp>
      <p:sp>
        <p:nvSpPr>
          <p:cNvPr id="7" name="Plassholder for tekst 6"/>
          <p:cNvSpPr>
            <a:spLocks noGrp="1"/>
          </p:cNvSpPr>
          <p:nvPr>
            <p:ph type="body" idx="1"/>
          </p:nvPr>
        </p:nvSpPr>
        <p:spPr/>
        <p:txBody>
          <a:bodyPr/>
          <a:lstStyle/>
          <a:p>
            <a:endParaRPr lang="nb-NO"/>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24774940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457200" y="2985568"/>
            <a:ext cx="8229600" cy="4525963"/>
          </a:xfrm>
        </p:spPr>
        <p:txBody>
          <a:bodyPr/>
          <a:lstStyle/>
          <a:p>
            <a:r>
              <a:rPr lang="nb-NO" sz="2200" dirty="0"/>
              <a:t>Beregnet risiko etter behandling for de ulike scenariene må sammenlignes med verdiene (kriterier) for akseptabel risiko. </a:t>
            </a:r>
          </a:p>
          <a:p>
            <a:r>
              <a:rPr lang="nb-NO" sz="2200" dirty="0"/>
              <a:t>Hvis en risiko er på et høyere nivå enn akseptabelt, må det implementeres risikoreduserende tiltak. Hvis ikke, er risikoen akseptabel.</a:t>
            </a:r>
          </a:p>
          <a:p>
            <a:r>
              <a:rPr lang="nb-NO" sz="2200" dirty="0"/>
              <a:t>Det kan vurderes som akseptabelt å ta en høy(-</a:t>
            </a:r>
            <a:r>
              <a:rPr lang="nb-NO" sz="2200" dirty="0" err="1"/>
              <a:t>ere</a:t>
            </a:r>
            <a:r>
              <a:rPr lang="nb-NO" sz="2200" dirty="0"/>
              <a:t>) risiko i en overgangsperiode. Samlet risikonivå og eventuelle gjenstående risikoer aksepteres av ledelsen, hvis ikke må ny (detaljert) analyse gjennomføres og ytterligere tiltak vurderes.</a:t>
            </a:r>
          </a:p>
        </p:txBody>
      </p:sp>
      <p:sp>
        <p:nvSpPr>
          <p:cNvPr id="11"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graphicFrame>
        <p:nvGraphicFramePr>
          <p:cNvPr id="6" name="Diagram 5"/>
          <p:cNvGraphicFramePr/>
          <p:nvPr>
            <p:extLst>
              <p:ext uri="{D42A27DB-BD31-4B8C-83A1-F6EECF244321}">
                <p14:modId xmlns:p14="http://schemas.microsoft.com/office/powerpoint/2010/main" val="121233694"/>
              </p:ext>
            </p:extLst>
          </p:nvPr>
        </p:nvGraphicFramePr>
        <p:xfrm>
          <a:off x="0" y="639150"/>
          <a:ext cx="8928992" cy="23263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tel 5"/>
          <p:cNvSpPr>
            <a:spLocks noGrp="1"/>
          </p:cNvSpPr>
          <p:nvPr>
            <p:ph type="title"/>
          </p:nvPr>
        </p:nvSpPr>
        <p:spPr>
          <a:xfrm>
            <a:off x="457200" y="274638"/>
            <a:ext cx="8229600" cy="1143000"/>
          </a:xfrm>
        </p:spPr>
        <p:txBody>
          <a:bodyPr/>
          <a:lstStyle/>
          <a:p>
            <a:r>
              <a:rPr lang="nb-NO" sz="4000" dirty="0"/>
              <a:t>2.4 Aksept og beslutning</a:t>
            </a:r>
          </a:p>
        </p:txBody>
      </p:sp>
    </p:spTree>
    <p:extLst>
      <p:ext uri="{BB962C8B-B14F-4D97-AF65-F5344CB8AC3E}">
        <p14:creationId xmlns:p14="http://schemas.microsoft.com/office/powerpoint/2010/main" val="35712480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lstStyle/>
          <a:p>
            <a:pPr marL="0" indent="0">
              <a:buNone/>
            </a:pPr>
            <a:r>
              <a:rPr lang="nb-NO" b="1" dirty="0"/>
              <a:t>Aktiviteter:</a:t>
            </a:r>
            <a:endParaRPr lang="nb-NO" sz="4000" dirty="0"/>
          </a:p>
          <a:p>
            <a:pPr lvl="0"/>
            <a:r>
              <a:rPr lang="nb-NO" sz="2400" i="1" dirty="0"/>
              <a:t>Sammenlign risikonivåer etter riskhåndtering med kriteriene for risikoaksept i virksomheten beskrevet under Kontekst avsnittet. </a:t>
            </a:r>
            <a:endParaRPr lang="nb-NO" sz="3600" dirty="0"/>
          </a:p>
          <a:p>
            <a:pPr lvl="1"/>
            <a:r>
              <a:rPr lang="nb-NO" sz="1800" i="1" dirty="0"/>
              <a:t>Se resultatet av Aktivitet 8-10 («Konsekvens etter tiltak» x «Sannsynlighet etter tiltak» = «Risiko etter tiltak») i Eksempel – Risikoregister og 2.3.1.4 oppdatert matrise – risiko etter tiltak</a:t>
            </a:r>
            <a:endParaRPr lang="nb-NO" sz="2800" dirty="0"/>
          </a:p>
          <a:p>
            <a:pPr lvl="1"/>
            <a:r>
              <a:rPr lang="nb-NO" sz="1800" i="1" dirty="0"/>
              <a:t>Kriterier må inneholde hvilke forum/funksjoner på ulike nivåer som tar beslutning om å akseptere en risiko. Desto høyere risiko desto høyere opp i organisasjonen bør beslutningen tas.</a:t>
            </a:r>
            <a:endParaRPr lang="nb-NO" sz="2800" dirty="0"/>
          </a:p>
          <a:p>
            <a:pPr lvl="1"/>
            <a:r>
              <a:rPr lang="nb-NO" sz="1800" i="1" dirty="0"/>
              <a:t>Hvis en risiko er på akseptabelt nivå  eller lavere, er den akseptabel.  </a:t>
            </a:r>
            <a:endParaRPr lang="nb-NO" sz="2800"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6" name="Tittel 5"/>
          <p:cNvSpPr>
            <a:spLocks noGrp="1"/>
          </p:cNvSpPr>
          <p:nvPr>
            <p:ph type="title"/>
          </p:nvPr>
        </p:nvSpPr>
        <p:spPr>
          <a:xfrm>
            <a:off x="457200" y="274638"/>
            <a:ext cx="8229600" cy="1143000"/>
          </a:xfrm>
        </p:spPr>
        <p:txBody>
          <a:bodyPr/>
          <a:lstStyle/>
          <a:p>
            <a:r>
              <a:rPr lang="nb-NO" sz="4000" dirty="0"/>
              <a:t>2.4 Aksept og beslutning</a:t>
            </a:r>
          </a:p>
        </p:txBody>
      </p:sp>
    </p:spTree>
    <p:extLst>
      <p:ext uri="{BB962C8B-B14F-4D97-AF65-F5344CB8AC3E}">
        <p14:creationId xmlns:p14="http://schemas.microsoft.com/office/powerpoint/2010/main" val="21182953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lstStyle/>
          <a:p>
            <a:pPr marL="0" indent="0">
              <a:buNone/>
            </a:pPr>
            <a:r>
              <a:rPr lang="nb-NO" b="1" dirty="0"/>
              <a:t>Aktiviteter (forts.):</a:t>
            </a:r>
            <a:endParaRPr lang="nb-NO" sz="4000" dirty="0"/>
          </a:p>
          <a:p>
            <a:pPr lvl="0"/>
            <a:r>
              <a:rPr lang="nb-NO" sz="2400" i="1" dirty="0"/>
              <a:t>Bestemme og implementere fornuftige risikoreduserende tiltak hvis en risiko er på et høyere nivå enn akseptabelt. </a:t>
            </a:r>
            <a:endParaRPr lang="nb-NO" sz="3600" dirty="0"/>
          </a:p>
          <a:p>
            <a:pPr lvl="1"/>
            <a:r>
              <a:rPr lang="nb-NO" sz="1800" i="1" dirty="0"/>
              <a:t>Det kan vurderes som akseptabelt å ta en høy(-</a:t>
            </a:r>
            <a:r>
              <a:rPr lang="nb-NO" sz="1800" i="1" dirty="0" err="1"/>
              <a:t>ere</a:t>
            </a:r>
            <a:r>
              <a:rPr lang="nb-NO" sz="1800" i="1" dirty="0"/>
              <a:t>) risiko i en overgangsperiode. En akseptert høy risiko må overvåkes og følges opp.</a:t>
            </a:r>
            <a:r>
              <a:rPr lang="nb-NO" sz="2800" dirty="0"/>
              <a:t> </a:t>
            </a:r>
          </a:p>
          <a:p>
            <a:pPr lvl="0"/>
            <a:r>
              <a:rPr lang="nb-NO" sz="2400" i="1" dirty="0"/>
              <a:t>Samlet risikonivå og eventuelle gjenstående risikoer aksepteres av ledelsen. Hvis ikke må ny (detaljert) analyse gjennomføres og ytterligere tiltak vurderes og fremlegges for ledelsen på ny.</a:t>
            </a:r>
            <a:endParaRPr lang="nb-NO" sz="3600" i="1" dirty="0"/>
          </a:p>
          <a:p>
            <a:pPr lvl="1"/>
            <a:r>
              <a:rPr lang="nb-NO" sz="1800" i="1" dirty="0"/>
              <a:t>Oppdatere avsnitt 8 i «Mal – ROS-analyse Digital Postkasse til innbyggere» basert på utfall av disse aktiviteter.</a:t>
            </a:r>
            <a:endParaRPr lang="nb-NO" sz="2800" dirty="0"/>
          </a:p>
          <a:p>
            <a:endParaRPr lang="nb-NO" sz="2400"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6" name="Tittel 5"/>
          <p:cNvSpPr>
            <a:spLocks noGrp="1"/>
          </p:cNvSpPr>
          <p:nvPr>
            <p:ph type="title"/>
          </p:nvPr>
        </p:nvSpPr>
        <p:spPr>
          <a:xfrm>
            <a:off x="457200" y="274638"/>
            <a:ext cx="8229600" cy="1143000"/>
          </a:xfrm>
        </p:spPr>
        <p:txBody>
          <a:bodyPr/>
          <a:lstStyle/>
          <a:p>
            <a:r>
              <a:rPr lang="nb-NO" sz="4000" dirty="0"/>
              <a:t>2.4 Aksept og beslutning</a:t>
            </a:r>
          </a:p>
        </p:txBody>
      </p:sp>
    </p:spTree>
    <p:extLst>
      <p:ext uri="{BB962C8B-B14F-4D97-AF65-F5344CB8AC3E}">
        <p14:creationId xmlns:p14="http://schemas.microsoft.com/office/powerpoint/2010/main" val="1764798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1 Innledning</a:t>
            </a:r>
          </a:p>
        </p:txBody>
      </p:sp>
      <p:sp>
        <p:nvSpPr>
          <p:cNvPr id="3" name="Plassholder for innhold 2"/>
          <p:cNvSpPr>
            <a:spLocks noGrp="1"/>
          </p:cNvSpPr>
          <p:nvPr>
            <p:ph idx="1"/>
          </p:nvPr>
        </p:nvSpPr>
        <p:spPr/>
        <p:txBody>
          <a:bodyPr/>
          <a:lstStyle/>
          <a:p>
            <a:pPr marL="0" indent="0">
              <a:buNone/>
            </a:pPr>
            <a:r>
              <a:rPr lang="nb-NO" dirty="0"/>
              <a:t>Avsendervirksomheten må vurdere sin egen risiko ved å bruke digital postkasse til innbyggere og eventuelle behov for spesifikke tiltak for å redusere risiko.</a:t>
            </a:r>
          </a:p>
          <a:p>
            <a:pPr lvl="1"/>
            <a:r>
              <a:rPr lang="nb-NO" dirty="0"/>
              <a:t>Virksomhetene kan ha ulike kriterier for hvilken risiko de er villig til å akseptere, avhengig av virksomhetens policyer, mål og hvilket regelverk de er underlagt.</a:t>
            </a:r>
          </a:p>
          <a:p>
            <a:pPr lvl="1"/>
            <a:r>
              <a:rPr lang="nb-NO" dirty="0"/>
              <a:t>Det er sannsynlig at spesifikke tiltak for hver virksomhet vil forbedre risikobildet.</a:t>
            </a:r>
          </a:p>
          <a:p>
            <a:pPr marL="0" indent="0">
              <a:buNone/>
            </a:pPr>
            <a:endParaRPr lang="nb-NO" dirty="0"/>
          </a:p>
          <a:p>
            <a:pPr marL="0" indent="0">
              <a:buNone/>
            </a:pPr>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1261618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nb-NO" sz="4000" dirty="0"/>
              <a:t>2 Om metodikk for Risikoanalyse </a:t>
            </a:r>
          </a:p>
        </p:txBody>
      </p:sp>
      <p:sp>
        <p:nvSpPr>
          <p:cNvPr id="7" name="Plassholder for innhold 6"/>
          <p:cNvSpPr>
            <a:spLocks noGrp="1"/>
          </p:cNvSpPr>
          <p:nvPr>
            <p:ph idx="1"/>
          </p:nvPr>
        </p:nvSpPr>
        <p:spPr/>
        <p:txBody>
          <a:bodyPr/>
          <a:lstStyle/>
          <a:p>
            <a:pPr marL="0" indent="0">
              <a:buNone/>
            </a:pPr>
            <a:r>
              <a:rPr lang="nb-NO" dirty="0" err="1"/>
              <a:t>Difi</a:t>
            </a:r>
            <a:r>
              <a:rPr lang="nb-NO" dirty="0"/>
              <a:t> har gjennomført ROS-analyse av Digital postkasse til innbyggere basert på standarden ISO/IEC 27005:2011.</a:t>
            </a:r>
          </a:p>
          <a:p>
            <a:pPr marL="0" indent="0">
              <a:buNone/>
            </a:pPr>
            <a:endParaRPr lang="nb-NO" dirty="0"/>
          </a:p>
          <a:p>
            <a:pPr marL="0" indent="0">
              <a:buNone/>
            </a:pPr>
            <a:r>
              <a:rPr lang="nb-NO" dirty="0"/>
              <a:t>Veiledningsmaterialet er basert på samme standard. </a:t>
            </a:r>
          </a:p>
          <a:p>
            <a:pPr marL="0" indent="0">
              <a:buNone/>
            </a:pPr>
            <a:endParaRPr lang="nb-NO" dirty="0"/>
          </a:p>
          <a:p>
            <a:pPr marL="0" indent="0">
              <a:buNone/>
            </a:pPr>
            <a:r>
              <a:rPr lang="nb-NO" dirty="0"/>
              <a:t>Virksomhetene kan benytte annen metodikk i sine risikovurderinger.</a:t>
            </a:r>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3470482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bunntekst 4"/>
          <p:cNvSpPr>
            <a:spLocks noGrp="1"/>
          </p:cNvSpPr>
          <p:nvPr>
            <p:ph type="ftr" sz="quarter" idx="11"/>
          </p:nvPr>
        </p:nvSpPr>
        <p:spPr/>
        <p:txBody>
          <a:bodyPr/>
          <a:lstStyle/>
          <a:p>
            <a:r>
              <a:rPr lang="nb-NO" dirty="0"/>
              <a:t>Direktoratet for forvaltning og IKT</a:t>
            </a:r>
          </a:p>
        </p:txBody>
      </p:sp>
      <p:pic>
        <p:nvPicPr>
          <p:cNvPr id="6" name="Bilde 5"/>
          <p:cNvPicPr/>
          <p:nvPr/>
        </p:nvPicPr>
        <p:blipFill>
          <a:blip r:embed="rId3" cstate="print">
            <a:extLst>
              <a:ext uri="{28A0092B-C50C-407E-A947-70E740481C1C}">
                <a14:useLocalDpi xmlns:a14="http://schemas.microsoft.com/office/drawing/2010/main" val="0"/>
              </a:ext>
            </a:extLst>
          </a:blip>
          <a:stretch>
            <a:fillRect/>
          </a:stretch>
        </p:blipFill>
        <p:spPr>
          <a:xfrm>
            <a:off x="1547446" y="70340"/>
            <a:ext cx="6149891" cy="6696222"/>
          </a:xfrm>
          <a:prstGeom prst="rect">
            <a:avLst/>
          </a:prstGeom>
        </p:spPr>
      </p:pic>
      <p:sp>
        <p:nvSpPr>
          <p:cNvPr id="2" name="Rektangel 1"/>
          <p:cNvSpPr/>
          <p:nvPr/>
        </p:nvSpPr>
        <p:spPr>
          <a:xfrm rot="19526257">
            <a:off x="-341421" y="773380"/>
            <a:ext cx="3445116" cy="523220"/>
          </a:xfrm>
          <a:prstGeom prst="rect">
            <a:avLst/>
          </a:prstGeom>
          <a:noFill/>
        </p:spPr>
        <p:txBody>
          <a:bodyPr wrap="square" lIns="91440" tIns="45720" rIns="91440" bIns="45720">
            <a:spAutoFit/>
          </a:bodyPr>
          <a:lstStyle/>
          <a:p>
            <a:pPr algn="ctr"/>
            <a:r>
              <a:rPr lang="nb-NO"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ISO/IEC 27005</a:t>
            </a:r>
          </a:p>
        </p:txBody>
      </p:sp>
      <p:sp>
        <p:nvSpPr>
          <p:cNvPr id="7" name="Plassholder for dato 3"/>
          <p:cNvSpPr>
            <a:spLocks noGrp="1"/>
          </p:cNvSpPr>
          <p:nvPr>
            <p:ph type="dt" sz="half" idx="10"/>
          </p:nvPr>
        </p:nvSpPr>
        <p:spPr>
          <a:xfrm>
            <a:off x="457200" y="6356350"/>
            <a:ext cx="2133600" cy="365125"/>
          </a:xfrm>
        </p:spPr>
        <p:txBody>
          <a:bodyPr/>
          <a:lstStyle/>
          <a:p>
            <a:r>
              <a:rPr lang="nb-NO"/>
              <a:t>November 2014</a:t>
            </a:r>
            <a:endParaRPr lang="nb-NO" dirty="0"/>
          </a:p>
        </p:txBody>
      </p:sp>
      <p:sp>
        <p:nvSpPr>
          <p:cNvPr id="3" name="TekstSylinder 2"/>
          <p:cNvSpPr txBox="1"/>
          <p:nvPr/>
        </p:nvSpPr>
        <p:spPr>
          <a:xfrm>
            <a:off x="0" y="5943600"/>
            <a:ext cx="6195849" cy="369332"/>
          </a:xfrm>
          <a:prstGeom prst="rect">
            <a:avLst/>
          </a:prstGeom>
          <a:noFill/>
        </p:spPr>
        <p:txBody>
          <a:bodyPr wrap="square" rtlCol="0">
            <a:spAutoFit/>
          </a:bodyPr>
          <a:lstStyle/>
          <a:p>
            <a:r>
              <a:rPr lang="nb-NO" dirty="0"/>
              <a:t>Prosess for risikohåndtering fra 27005</a:t>
            </a:r>
          </a:p>
        </p:txBody>
      </p:sp>
    </p:spTree>
    <p:extLst>
      <p:ext uri="{BB962C8B-B14F-4D97-AF65-F5344CB8AC3E}">
        <p14:creationId xmlns:p14="http://schemas.microsoft.com/office/powerpoint/2010/main" val="582479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r>
              <a:rPr lang="nb-NO" dirty="0"/>
              <a:t>2.1 Kontekst</a:t>
            </a:r>
          </a:p>
        </p:txBody>
      </p:sp>
      <p:sp>
        <p:nvSpPr>
          <p:cNvPr id="7" name="Plassholder for tekst 6"/>
          <p:cNvSpPr>
            <a:spLocks noGrp="1"/>
          </p:cNvSpPr>
          <p:nvPr>
            <p:ph type="body" idx="1"/>
          </p:nvPr>
        </p:nvSpPr>
        <p:spPr/>
        <p:txBody>
          <a:bodyPr/>
          <a:lstStyle/>
          <a:p>
            <a:endParaRPr lang="nb-NO" dirty="0"/>
          </a:p>
        </p:txBody>
      </p:sp>
      <p:sp>
        <p:nvSpPr>
          <p:cNvPr id="4"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spTree>
    <p:extLst>
      <p:ext uri="{BB962C8B-B14F-4D97-AF65-F5344CB8AC3E}">
        <p14:creationId xmlns:p14="http://schemas.microsoft.com/office/powerpoint/2010/main" val="809021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457200" y="2230840"/>
            <a:ext cx="8229600" cy="4525963"/>
          </a:xfrm>
        </p:spPr>
        <p:txBody>
          <a:bodyPr/>
          <a:lstStyle/>
          <a:p>
            <a:pPr marL="449263" lvl="1" indent="0">
              <a:buNone/>
            </a:pPr>
            <a:r>
              <a:rPr lang="nb-NO" sz="2800" dirty="0"/>
              <a:t>Første trinn i en risikoanalyse er å etablere og fastsette en kontekst. </a:t>
            </a:r>
          </a:p>
          <a:p>
            <a:pPr marL="449263" lvl="1" indent="0">
              <a:buNone/>
            </a:pPr>
            <a:r>
              <a:rPr lang="nb-NO" sz="2800" dirty="0"/>
              <a:t>Beskrivelsen av konteksten inneholder:</a:t>
            </a:r>
          </a:p>
          <a:p>
            <a:pPr lvl="2"/>
            <a:r>
              <a:rPr lang="nb-NO" sz="2400" dirty="0"/>
              <a:t>en beskrivelse av innhold, omfang og avgrensninger for risikoanalysen </a:t>
            </a:r>
          </a:p>
          <a:p>
            <a:pPr lvl="2"/>
            <a:r>
              <a:rPr lang="nb-NO" sz="2400" dirty="0"/>
              <a:t>kriteriene for konsekvens, sannsynlighet og aksept av risiko</a:t>
            </a:r>
            <a:endParaRPr lang="nb-NO" sz="2400" strike="sngStrike" dirty="0"/>
          </a:p>
          <a:p>
            <a:endParaRPr lang="nb-NO" sz="2400" dirty="0"/>
          </a:p>
        </p:txBody>
      </p:sp>
      <p:sp>
        <p:nvSpPr>
          <p:cNvPr id="11" name="Plassholder for dato 3"/>
          <p:cNvSpPr>
            <a:spLocks noGrp="1"/>
          </p:cNvSpPr>
          <p:nvPr>
            <p:ph type="dt" sz="half" idx="10"/>
          </p:nvPr>
        </p:nvSpPr>
        <p:spPr/>
        <p:txBody>
          <a:bodyPr/>
          <a:lstStyle/>
          <a:p>
            <a:r>
              <a:rPr lang="nb-NO"/>
              <a:t>November 2014</a:t>
            </a:r>
            <a:endParaRPr lang="nb-NO" dirty="0"/>
          </a:p>
        </p:txBody>
      </p:sp>
      <p:sp>
        <p:nvSpPr>
          <p:cNvPr id="5" name="Plassholder for bunntekst 4"/>
          <p:cNvSpPr>
            <a:spLocks noGrp="1"/>
          </p:cNvSpPr>
          <p:nvPr>
            <p:ph type="ftr" sz="quarter" idx="11"/>
          </p:nvPr>
        </p:nvSpPr>
        <p:spPr/>
        <p:txBody>
          <a:bodyPr/>
          <a:lstStyle/>
          <a:p>
            <a:r>
              <a:rPr lang="nb-NO"/>
              <a:t>Direktoratet for forvaltning og IKT</a:t>
            </a:r>
          </a:p>
        </p:txBody>
      </p:sp>
      <p:graphicFrame>
        <p:nvGraphicFramePr>
          <p:cNvPr id="7" name="Diagram 6"/>
          <p:cNvGraphicFramePr/>
          <p:nvPr>
            <p:extLst>
              <p:ext uri="{D42A27DB-BD31-4B8C-83A1-F6EECF244321}">
                <p14:modId xmlns:p14="http://schemas.microsoft.com/office/powerpoint/2010/main" val="2140535602"/>
              </p:ext>
            </p:extLst>
          </p:nvPr>
        </p:nvGraphicFramePr>
        <p:xfrm>
          <a:off x="0" y="489077"/>
          <a:ext cx="8928992" cy="23263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tel 1"/>
          <p:cNvSpPr>
            <a:spLocks noGrp="1"/>
          </p:cNvSpPr>
          <p:nvPr>
            <p:ph type="title"/>
          </p:nvPr>
        </p:nvSpPr>
        <p:spPr>
          <a:xfrm>
            <a:off x="457200" y="274638"/>
            <a:ext cx="8229600" cy="1143000"/>
          </a:xfrm>
        </p:spPr>
        <p:txBody>
          <a:bodyPr/>
          <a:lstStyle/>
          <a:p>
            <a:r>
              <a:rPr lang="nb-NO" sz="4000" dirty="0"/>
              <a:t>2.1 Kontekst</a:t>
            </a:r>
          </a:p>
        </p:txBody>
      </p:sp>
    </p:spTree>
    <p:extLst>
      <p:ext uri="{BB962C8B-B14F-4D97-AF65-F5344CB8AC3E}">
        <p14:creationId xmlns:p14="http://schemas.microsoft.com/office/powerpoint/2010/main" val="1496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4000" dirty="0"/>
              <a:t>2.1 Kontekst</a:t>
            </a:r>
          </a:p>
        </p:txBody>
      </p:sp>
      <p:sp>
        <p:nvSpPr>
          <p:cNvPr id="3" name="Plassholder for innhold 2"/>
          <p:cNvSpPr>
            <a:spLocks noGrp="1"/>
          </p:cNvSpPr>
          <p:nvPr>
            <p:ph idx="1"/>
          </p:nvPr>
        </p:nvSpPr>
        <p:spPr>
          <a:xfrm>
            <a:off x="457200" y="1498594"/>
            <a:ext cx="8229600" cy="4525963"/>
          </a:xfrm>
        </p:spPr>
        <p:txBody>
          <a:bodyPr/>
          <a:lstStyle/>
          <a:p>
            <a:pPr marL="0" indent="0">
              <a:buNone/>
            </a:pPr>
            <a:r>
              <a:rPr lang="nb-NO" dirty="0"/>
              <a:t>Bestem krav og kriterier for:</a:t>
            </a:r>
          </a:p>
          <a:p>
            <a:r>
              <a:rPr lang="nb-NO" sz="2400" dirty="0"/>
              <a:t>Evaluering av risiko</a:t>
            </a:r>
          </a:p>
          <a:p>
            <a:r>
              <a:rPr lang="nb-NO" sz="2400" dirty="0"/>
              <a:t>Sannsynlighet og påvirkning (med henblikk på skadeomfang og kostnad - konsekvens) </a:t>
            </a:r>
          </a:p>
          <a:p>
            <a:r>
              <a:rPr lang="nb-NO" sz="2400" dirty="0"/>
              <a:t>Nivå for akseptabel risiko</a:t>
            </a:r>
          </a:p>
        </p:txBody>
      </p:sp>
      <p:sp>
        <p:nvSpPr>
          <p:cNvPr id="5" name="Plassholder for bunntekst 4"/>
          <p:cNvSpPr>
            <a:spLocks noGrp="1"/>
          </p:cNvSpPr>
          <p:nvPr>
            <p:ph type="ftr" sz="quarter" idx="11"/>
          </p:nvPr>
        </p:nvSpPr>
        <p:spPr/>
        <p:txBody>
          <a:bodyPr/>
          <a:lstStyle/>
          <a:p>
            <a:r>
              <a:rPr lang="nb-NO"/>
              <a:t>Direktoratet for forvaltning og IKT</a:t>
            </a:r>
          </a:p>
        </p:txBody>
      </p:sp>
      <p:sp>
        <p:nvSpPr>
          <p:cNvPr id="6" name="Plassholder for dato 3"/>
          <p:cNvSpPr>
            <a:spLocks noGrp="1"/>
          </p:cNvSpPr>
          <p:nvPr>
            <p:ph type="dt" sz="half" idx="10"/>
          </p:nvPr>
        </p:nvSpPr>
        <p:spPr>
          <a:xfrm>
            <a:off x="457200" y="6356350"/>
            <a:ext cx="2133600" cy="365125"/>
          </a:xfrm>
        </p:spPr>
        <p:txBody>
          <a:bodyPr/>
          <a:lstStyle/>
          <a:p>
            <a:r>
              <a:rPr lang="nb-NO"/>
              <a:t>November 2014</a:t>
            </a:r>
            <a:endParaRPr lang="nb-NO" dirty="0"/>
          </a:p>
        </p:txBody>
      </p:sp>
    </p:spTree>
    <p:extLst>
      <p:ext uri="{BB962C8B-B14F-4D97-AF65-F5344CB8AC3E}">
        <p14:creationId xmlns:p14="http://schemas.microsoft.com/office/powerpoint/2010/main" val="2496722013"/>
      </p:ext>
    </p:extLst>
  </p:cSld>
  <p:clrMapOvr>
    <a:masterClrMapping/>
  </p:clrMapOvr>
</p:sld>
</file>

<file path=ppt/theme/theme1.xml><?xml version="1.0" encoding="utf-8"?>
<a:theme xmlns:a="http://schemas.openxmlformats.org/drawingml/2006/main" name="Difi presentasjon">
  <a:themeElements>
    <a:clrScheme name="Difi_ppt_mal 2">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ifi_ppt_mal 1">
        <a:dk1>
          <a:srgbClr val="000000"/>
        </a:dk1>
        <a:lt1>
          <a:srgbClr val="FFFFFF"/>
        </a:lt1>
        <a:dk2>
          <a:srgbClr val="131313"/>
        </a:dk2>
        <a:lt2>
          <a:srgbClr val="EEECE1"/>
        </a:lt2>
        <a:accent1>
          <a:srgbClr val="42A437"/>
        </a:accent1>
        <a:accent2>
          <a:srgbClr val="003959"/>
        </a:accent2>
        <a:accent3>
          <a:srgbClr val="FFFFFF"/>
        </a:accent3>
        <a:accent4>
          <a:srgbClr val="000000"/>
        </a:accent4>
        <a:accent5>
          <a:srgbClr val="B0CFAE"/>
        </a:accent5>
        <a:accent6>
          <a:srgbClr val="003350"/>
        </a:accent6>
        <a:hlink>
          <a:srgbClr val="A53059"/>
        </a:hlink>
        <a:folHlink>
          <a:srgbClr val="DE6225"/>
        </a:folHlink>
      </a:clrScheme>
      <a:clrMap bg1="lt1" tx1="dk1" bg2="lt2" tx2="dk2" accent1="accent1" accent2="accent2" accent3="accent3" accent4="accent4" accent5="accent5" accent6="accent6" hlink="hlink" folHlink="folHlink"/>
    </a:extraClrScheme>
    <a:extraClrScheme>
      <a:clrScheme name="Difi_ppt_mal 2">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fi_ppt_mal">
  <a:themeElements>
    <a:clrScheme name="">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1_Difi_ppt_m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ifi_ppt_mal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Difi presentasjon</Template>
  <TotalTime>9981</TotalTime>
  <Words>2127</Words>
  <Application>Microsoft Office PowerPoint</Application>
  <PresentationFormat>Skjermfremvisning (4:3)</PresentationFormat>
  <Paragraphs>390</Paragraphs>
  <Slides>38</Slides>
  <Notes>30</Notes>
  <HiddenSlides>0</HiddenSlides>
  <MMClips>0</MMClips>
  <ScaleCrop>false</ScaleCrop>
  <HeadingPairs>
    <vt:vector size="6" baseType="variant">
      <vt:variant>
        <vt:lpstr>Brukte skrifter</vt:lpstr>
      </vt:variant>
      <vt:variant>
        <vt:i4>2</vt:i4>
      </vt:variant>
      <vt:variant>
        <vt:lpstr>Tema</vt:lpstr>
      </vt:variant>
      <vt:variant>
        <vt:i4>2</vt:i4>
      </vt:variant>
      <vt:variant>
        <vt:lpstr>Lysbildetitler</vt:lpstr>
      </vt:variant>
      <vt:variant>
        <vt:i4>38</vt:i4>
      </vt:variant>
    </vt:vector>
  </HeadingPairs>
  <TitlesOfParts>
    <vt:vector size="42" baseType="lpstr">
      <vt:lpstr>Arial</vt:lpstr>
      <vt:lpstr>Calibri</vt:lpstr>
      <vt:lpstr>Difi presentasjon</vt:lpstr>
      <vt:lpstr>1_Difi_ppt_mal</vt:lpstr>
      <vt:lpstr>ROS-analyse  Metodikk</vt:lpstr>
      <vt:lpstr>Innehold</vt:lpstr>
      <vt:lpstr>1. Innledning</vt:lpstr>
      <vt:lpstr>1 Innledning</vt:lpstr>
      <vt:lpstr>2 Om metodikk for Risikoanalyse </vt:lpstr>
      <vt:lpstr>PowerPoint-presentasjon</vt:lpstr>
      <vt:lpstr>2.1 Kontekst</vt:lpstr>
      <vt:lpstr>2.1 Kontekst</vt:lpstr>
      <vt:lpstr>2.1 Kontekst</vt:lpstr>
      <vt:lpstr>PowerPoint-presentasjon</vt:lpstr>
      <vt:lpstr>PowerPoint-presentasjon</vt:lpstr>
      <vt:lpstr>2.1 Kontekst</vt:lpstr>
      <vt:lpstr>2.1 Kontekst</vt:lpstr>
      <vt:lpstr>2.1 Kontekst</vt:lpstr>
      <vt:lpstr>2.1 Kontekst</vt:lpstr>
      <vt:lpstr>2.2 Risikovurdering</vt:lpstr>
      <vt:lpstr>2.2 Risikovurdering</vt:lpstr>
      <vt:lpstr>2.2.1 Risikoregister</vt:lpstr>
      <vt:lpstr>2.2.2. Uønskede hendelser</vt:lpstr>
      <vt:lpstr>2.2.3 Scenario</vt:lpstr>
      <vt:lpstr>2.2.4 Sikkerhetsbrudd</vt:lpstr>
      <vt:lpstr>2.2.5 Identifisere eksisterende og planlagte tiltak</vt:lpstr>
      <vt:lpstr>2.2.6 Konsekvens</vt:lpstr>
      <vt:lpstr>2.2.7 Sannsynlighet</vt:lpstr>
      <vt:lpstr>2.2.8 Risiko</vt:lpstr>
      <vt:lpstr>2.2.9 Risikoevaluering</vt:lpstr>
      <vt:lpstr>2.2 Risikovurdering</vt:lpstr>
      <vt:lpstr>2.2 Risikovurdering</vt:lpstr>
      <vt:lpstr>2.3 Risikohåndtering</vt:lpstr>
      <vt:lpstr>2.3 Risikohåndtering</vt:lpstr>
      <vt:lpstr>2.3.1 Tiltak, vurdering etter tiltak</vt:lpstr>
      <vt:lpstr>2.3.1 Risiko etter tiltak</vt:lpstr>
      <vt:lpstr>2.3 Risikohåndtering</vt:lpstr>
      <vt:lpstr>2.3 Risikohåndtering</vt:lpstr>
      <vt:lpstr>2.4 Aksept og beslutning</vt:lpstr>
      <vt:lpstr>2.4 Aksept og beslutning</vt:lpstr>
      <vt:lpstr>2.4 Aksept og beslutning</vt:lpstr>
      <vt:lpstr>2.4 Aksept og beslutning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mellom Forvaltings- og tilknytningsprosjektet</dc:title>
  <dc:creator>Fullman, Peter</dc:creator>
  <cp:lastModifiedBy>Kvame, Solveig</cp:lastModifiedBy>
  <cp:revision>281</cp:revision>
  <cp:lastPrinted>2014-09-09T11:46:32Z</cp:lastPrinted>
  <dcterms:created xsi:type="dcterms:W3CDTF">2014-06-26T13:48:27Z</dcterms:created>
  <dcterms:modified xsi:type="dcterms:W3CDTF">2020-10-28T11:56:34Z</dcterms:modified>
</cp:coreProperties>
</file>