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 id="2147483651" r:id="rId2"/>
  </p:sldMasterIdLst>
  <p:notesMasterIdLst>
    <p:notesMasterId r:id="rId41"/>
  </p:notesMasterIdLst>
  <p:handoutMasterIdLst>
    <p:handoutMasterId r:id="rId42"/>
  </p:handoutMasterIdLst>
  <p:sldIdLst>
    <p:sldId id="263" r:id="rId3"/>
    <p:sldId id="490" r:id="rId4"/>
    <p:sldId id="444" r:id="rId5"/>
    <p:sldId id="443" r:id="rId6"/>
    <p:sldId id="531" r:id="rId7"/>
    <p:sldId id="362" r:id="rId8"/>
    <p:sldId id="448" r:id="rId9"/>
    <p:sldId id="449" r:id="rId10"/>
    <p:sldId id="476" r:id="rId11"/>
    <p:sldId id="465" r:id="rId12"/>
    <p:sldId id="463" r:id="rId13"/>
    <p:sldId id="426" r:id="rId14"/>
    <p:sldId id="511" r:id="rId15"/>
    <p:sldId id="512" r:id="rId16"/>
    <p:sldId id="532" r:id="rId17"/>
    <p:sldId id="450" r:id="rId18"/>
    <p:sldId id="452" r:id="rId19"/>
    <p:sldId id="486" r:id="rId20"/>
    <p:sldId id="513" r:id="rId21"/>
    <p:sldId id="515" r:id="rId22"/>
    <p:sldId id="516" r:id="rId23"/>
    <p:sldId id="517" r:id="rId24"/>
    <p:sldId id="519" r:id="rId25"/>
    <p:sldId id="518" r:id="rId26"/>
    <p:sldId id="520" r:id="rId27"/>
    <p:sldId id="521" r:id="rId28"/>
    <p:sldId id="522" r:id="rId29"/>
    <p:sldId id="523" r:id="rId30"/>
    <p:sldId id="453" r:id="rId31"/>
    <p:sldId id="455" r:id="rId32"/>
    <p:sldId id="524" r:id="rId33"/>
    <p:sldId id="525" r:id="rId34"/>
    <p:sldId id="526" r:id="rId35"/>
    <p:sldId id="527" r:id="rId36"/>
    <p:sldId id="456" r:id="rId37"/>
    <p:sldId id="458" r:id="rId38"/>
    <p:sldId id="529" r:id="rId39"/>
    <p:sldId id="530" r:id="rId40"/>
  </p:sldIdLst>
  <p:sldSz cx="9144000" cy="6858000" type="screen4x3"/>
  <p:notesSz cx="6794500" cy="9931400"/>
  <p:defaultTextStyle>
    <a:defPPr>
      <a:defRPr lang="nb-NO"/>
    </a:defPPr>
    <a:lvl1pPr algn="l" defTabSz="457200" rtl="0" fontAlgn="base">
      <a:spcBef>
        <a:spcPct val="0"/>
      </a:spcBef>
      <a:spcAft>
        <a:spcPct val="0"/>
      </a:spcAft>
      <a:defRPr kern="1200">
        <a:solidFill>
          <a:schemeClr val="tx1"/>
        </a:solidFill>
        <a:latin typeface="Arial" charset="0"/>
        <a:ea typeface="+mn-ea"/>
        <a:cs typeface="Arial" charset="0"/>
      </a:defRPr>
    </a:lvl1pPr>
    <a:lvl2pPr marL="457200" algn="l" defTabSz="457200" rtl="0" fontAlgn="base">
      <a:spcBef>
        <a:spcPct val="0"/>
      </a:spcBef>
      <a:spcAft>
        <a:spcPct val="0"/>
      </a:spcAft>
      <a:defRPr kern="1200">
        <a:solidFill>
          <a:schemeClr val="tx1"/>
        </a:solidFill>
        <a:latin typeface="Arial" charset="0"/>
        <a:ea typeface="+mn-ea"/>
        <a:cs typeface="Arial" charset="0"/>
      </a:defRPr>
    </a:lvl2pPr>
    <a:lvl3pPr marL="914400" algn="l" defTabSz="457200" rtl="0" fontAlgn="base">
      <a:spcBef>
        <a:spcPct val="0"/>
      </a:spcBef>
      <a:spcAft>
        <a:spcPct val="0"/>
      </a:spcAft>
      <a:defRPr kern="1200">
        <a:solidFill>
          <a:schemeClr val="tx1"/>
        </a:solidFill>
        <a:latin typeface="Arial" charset="0"/>
        <a:ea typeface="+mn-ea"/>
        <a:cs typeface="Arial" charset="0"/>
      </a:defRPr>
    </a:lvl3pPr>
    <a:lvl4pPr marL="1371600" algn="l" defTabSz="457200" rtl="0" fontAlgn="base">
      <a:spcBef>
        <a:spcPct val="0"/>
      </a:spcBef>
      <a:spcAft>
        <a:spcPct val="0"/>
      </a:spcAft>
      <a:defRPr kern="1200">
        <a:solidFill>
          <a:schemeClr val="tx1"/>
        </a:solidFill>
        <a:latin typeface="Arial" charset="0"/>
        <a:ea typeface="+mn-ea"/>
        <a:cs typeface="Arial" charset="0"/>
      </a:defRPr>
    </a:lvl4pPr>
    <a:lvl5pPr marL="1828800" algn="l" defTabSz="457200"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8">
          <p15:clr>
            <a:srgbClr val="A4A3A4"/>
          </p15:clr>
        </p15:guide>
        <p15:guide id="2" pos="214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Fullman, Peter" initials="kons_pfu" lastIdx="16" clrIdx="0"/>
  <p:cmAuthor id="1" name="Carlstedt, Anders" initials="CA" lastIdx="26" clrIdx="1"/>
  <p:cmAuthor id="2" name="Egset Birgitte Jensen" initials="EBJ" lastIdx="1" clrIdx="2"/>
</p:cmAuthorLst>
</file>

<file path=ppt/presProps.xml><?xml version="1.0" encoding="utf-8"?>
<p:presentationPr xmlns:a="http://schemas.openxmlformats.org/drawingml/2006/main" xmlns:r="http://schemas.openxmlformats.org/officeDocument/2006/relationships" xmlns:p="http://schemas.openxmlformats.org/presentationml/2006/main">
  <p:prnPr/>
  <p:clrMru>
    <a:srgbClr val="898989"/>
    <a:srgbClr val="01C00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ddels stil 2 - aks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emastil 1 - aks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534" autoAdjust="0"/>
    <p:restoredTop sz="75990" autoAdjust="0"/>
  </p:normalViewPr>
  <p:slideViewPr>
    <p:cSldViewPr snapToGrid="0">
      <p:cViewPr varScale="1">
        <p:scale>
          <a:sx n="55" d="100"/>
          <a:sy n="55" d="100"/>
        </p:scale>
        <p:origin x="1974" y="7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78" d="100"/>
          <a:sy n="78" d="100"/>
        </p:scale>
        <p:origin x="-3324" y="-108"/>
      </p:cViewPr>
      <p:guideLst>
        <p:guide orient="horz" pos="3128"/>
        <p:guide pos="214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handoutMaster" Target="handoutMasters/handoutMaster1.xml"/><Relationship Id="rId47" Type="http://schemas.openxmlformats.org/officeDocument/2006/relationships/tableStyles" Target="tableStyle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commentAuthors" Target="commentAuthors.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theme" Target="theme/theme1.xml"/><Relationship Id="rId20" Type="http://schemas.openxmlformats.org/officeDocument/2006/relationships/slide" Target="slides/slide18.xml"/><Relationship Id="rId41"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8FCBF19-6BEF-429B-9D17-38D80C975DBA}" type="doc">
      <dgm:prSet loTypeId="urn:microsoft.com/office/officeart/2005/8/layout/chevronAccent+Icon" loCatId="process" qsTypeId="urn:microsoft.com/office/officeart/2005/8/quickstyle/simple5" qsCatId="simple" csTypeId="urn:microsoft.com/office/officeart/2005/8/colors/accent2_2" csCatId="accent2" phldr="1"/>
      <dgm:spPr/>
      <dgm:t>
        <a:bodyPr/>
        <a:lstStyle/>
        <a:p>
          <a:endParaRPr lang="nb-NO"/>
        </a:p>
      </dgm:t>
    </dgm:pt>
    <dgm:pt modelId="{9DB0A162-7A69-4B15-9D38-F39265C7CEE0}">
      <dgm:prSet phldrT="[Tekst]" custT="1"/>
      <dgm:spPr>
        <a:solidFill>
          <a:schemeClr val="bg1">
            <a:lumMod val="95000"/>
          </a:schemeClr>
        </a:solidFill>
      </dgm:spPr>
      <dgm:t>
        <a:bodyPr/>
        <a:lstStyle/>
        <a:p>
          <a:r>
            <a:rPr lang="nb-NO" sz="1400" dirty="0"/>
            <a:t>Kontekst</a:t>
          </a:r>
        </a:p>
      </dgm:t>
    </dgm:pt>
    <dgm:pt modelId="{6DE0A7D3-9249-4038-B23F-6D401D6998A5}" type="parTrans" cxnId="{5D7AB506-7731-412D-A915-5146A0796AC0}">
      <dgm:prSet/>
      <dgm:spPr/>
      <dgm:t>
        <a:bodyPr/>
        <a:lstStyle/>
        <a:p>
          <a:endParaRPr lang="nb-NO" sz="2400"/>
        </a:p>
      </dgm:t>
    </dgm:pt>
    <dgm:pt modelId="{3FAFF018-9A70-4A10-A957-D56972B6922F}" type="sibTrans" cxnId="{5D7AB506-7731-412D-A915-5146A0796AC0}">
      <dgm:prSet/>
      <dgm:spPr/>
      <dgm:t>
        <a:bodyPr/>
        <a:lstStyle/>
        <a:p>
          <a:endParaRPr lang="nb-NO" sz="2400"/>
        </a:p>
      </dgm:t>
    </dgm:pt>
    <dgm:pt modelId="{26B5C3A8-7F53-4288-809A-BB8DFE900DF7}">
      <dgm:prSet phldrT="[Tekst]" custT="1"/>
      <dgm:spPr/>
      <dgm:t>
        <a:bodyPr/>
        <a:lstStyle/>
        <a:p>
          <a:r>
            <a:rPr lang="nb-NO" sz="1400" dirty="0"/>
            <a:t>Risikovurdering</a:t>
          </a:r>
        </a:p>
      </dgm:t>
    </dgm:pt>
    <dgm:pt modelId="{CEFF8FFF-F6FA-4189-963B-9A6D44624D22}" type="parTrans" cxnId="{55CF399D-468C-465F-AD6A-23FBD32DA2AC}">
      <dgm:prSet/>
      <dgm:spPr/>
      <dgm:t>
        <a:bodyPr/>
        <a:lstStyle/>
        <a:p>
          <a:endParaRPr lang="nb-NO" sz="2400"/>
        </a:p>
      </dgm:t>
    </dgm:pt>
    <dgm:pt modelId="{C7DCF29E-BA9D-4B0A-B113-1504A599245D}" type="sibTrans" cxnId="{55CF399D-468C-465F-AD6A-23FBD32DA2AC}">
      <dgm:prSet/>
      <dgm:spPr/>
      <dgm:t>
        <a:bodyPr/>
        <a:lstStyle/>
        <a:p>
          <a:endParaRPr lang="nb-NO" sz="2400"/>
        </a:p>
      </dgm:t>
    </dgm:pt>
    <dgm:pt modelId="{55BBE678-9D92-4D35-B0E2-443B96E4B141}">
      <dgm:prSet phldrT="[Tekst]" custT="1"/>
      <dgm:spPr/>
      <dgm:t>
        <a:bodyPr/>
        <a:lstStyle/>
        <a:p>
          <a:r>
            <a:rPr lang="nb-NO" sz="1400" dirty="0"/>
            <a:t>Risikohåndtering</a:t>
          </a:r>
        </a:p>
      </dgm:t>
    </dgm:pt>
    <dgm:pt modelId="{90C08D0F-30C8-4271-81E3-96189035AA76}" type="parTrans" cxnId="{E7ED0058-2AFB-4D72-918A-D9985793F27F}">
      <dgm:prSet/>
      <dgm:spPr/>
      <dgm:t>
        <a:bodyPr/>
        <a:lstStyle/>
        <a:p>
          <a:endParaRPr lang="nb-NO" sz="2400"/>
        </a:p>
      </dgm:t>
    </dgm:pt>
    <dgm:pt modelId="{C0FCAA6E-99ED-4DD0-9394-D8A401BA001D}" type="sibTrans" cxnId="{E7ED0058-2AFB-4D72-918A-D9985793F27F}">
      <dgm:prSet/>
      <dgm:spPr/>
      <dgm:t>
        <a:bodyPr/>
        <a:lstStyle/>
        <a:p>
          <a:endParaRPr lang="nb-NO" sz="2400"/>
        </a:p>
      </dgm:t>
    </dgm:pt>
    <dgm:pt modelId="{E28957FB-B0F1-499C-8C3C-7F83F77E9771}">
      <dgm:prSet phldrT="[Tekst]" custT="1"/>
      <dgm:spPr/>
      <dgm:t>
        <a:bodyPr/>
        <a:lstStyle/>
        <a:p>
          <a:r>
            <a:rPr lang="nb-NO" sz="1400" dirty="0"/>
            <a:t>Aksept og beslutning</a:t>
          </a:r>
        </a:p>
      </dgm:t>
    </dgm:pt>
    <dgm:pt modelId="{83EFF6EB-C926-4A98-A488-9B0A589E99C5}" type="parTrans" cxnId="{CE0EDC95-6724-4B49-8992-0B62DE8893E8}">
      <dgm:prSet/>
      <dgm:spPr/>
      <dgm:t>
        <a:bodyPr/>
        <a:lstStyle/>
        <a:p>
          <a:endParaRPr lang="nb-NO" sz="2400"/>
        </a:p>
      </dgm:t>
    </dgm:pt>
    <dgm:pt modelId="{17616255-E03D-44DB-B40B-A369A22FB227}" type="sibTrans" cxnId="{CE0EDC95-6724-4B49-8992-0B62DE8893E8}">
      <dgm:prSet/>
      <dgm:spPr/>
      <dgm:t>
        <a:bodyPr/>
        <a:lstStyle/>
        <a:p>
          <a:endParaRPr lang="nb-NO" sz="2400"/>
        </a:p>
      </dgm:t>
    </dgm:pt>
    <dgm:pt modelId="{FDFFA058-5558-4D4E-A1F3-9272C093DB51}" type="pres">
      <dgm:prSet presAssocID="{B8FCBF19-6BEF-429B-9D17-38D80C975DBA}" presName="Name0" presStyleCnt="0">
        <dgm:presLayoutVars>
          <dgm:dir/>
          <dgm:resizeHandles val="exact"/>
        </dgm:presLayoutVars>
      </dgm:prSet>
      <dgm:spPr/>
    </dgm:pt>
    <dgm:pt modelId="{3C39F027-AE0D-4D27-BF62-E858D9AEABBB}" type="pres">
      <dgm:prSet presAssocID="{9DB0A162-7A69-4B15-9D38-F39265C7CEE0}" presName="composite" presStyleCnt="0"/>
      <dgm:spPr/>
    </dgm:pt>
    <dgm:pt modelId="{2F31BC82-A7F0-479D-9E48-9FC9A60AA83D}" type="pres">
      <dgm:prSet presAssocID="{9DB0A162-7A69-4B15-9D38-F39265C7CEE0}" presName="bgChev" presStyleLbl="node1" presStyleIdx="0" presStyleCnt="4"/>
      <dgm:spPr>
        <a:solidFill>
          <a:srgbClr val="FF0000"/>
        </a:solidFill>
      </dgm:spPr>
    </dgm:pt>
    <dgm:pt modelId="{BE442DAC-1506-4EA3-AE3F-F31B9F65731A}" type="pres">
      <dgm:prSet presAssocID="{9DB0A162-7A69-4B15-9D38-F39265C7CEE0}" presName="txNode" presStyleLbl="fgAcc1" presStyleIdx="0" presStyleCnt="4">
        <dgm:presLayoutVars>
          <dgm:bulletEnabled val="1"/>
        </dgm:presLayoutVars>
      </dgm:prSet>
      <dgm:spPr/>
    </dgm:pt>
    <dgm:pt modelId="{EED02FC0-FE8C-4242-A949-2CC99926B641}" type="pres">
      <dgm:prSet presAssocID="{3FAFF018-9A70-4A10-A957-D56972B6922F}" presName="compositeSpace" presStyleCnt="0"/>
      <dgm:spPr/>
    </dgm:pt>
    <dgm:pt modelId="{B28ED880-C09B-48DC-A4DD-F69B87BC7B41}" type="pres">
      <dgm:prSet presAssocID="{26B5C3A8-7F53-4288-809A-BB8DFE900DF7}" presName="composite" presStyleCnt="0"/>
      <dgm:spPr/>
    </dgm:pt>
    <dgm:pt modelId="{6753A4C9-94DE-4820-91AF-A75E7CB64FF1}" type="pres">
      <dgm:prSet presAssocID="{26B5C3A8-7F53-4288-809A-BB8DFE900DF7}" presName="bgChev" presStyleLbl="node1" presStyleIdx="1" presStyleCnt="4"/>
      <dgm:spPr/>
    </dgm:pt>
    <dgm:pt modelId="{A7356EF3-BD61-406B-9BED-8ED7D6579F83}" type="pres">
      <dgm:prSet presAssocID="{26B5C3A8-7F53-4288-809A-BB8DFE900DF7}" presName="txNode" presStyleLbl="fgAcc1" presStyleIdx="1" presStyleCnt="4">
        <dgm:presLayoutVars>
          <dgm:bulletEnabled val="1"/>
        </dgm:presLayoutVars>
      </dgm:prSet>
      <dgm:spPr/>
    </dgm:pt>
    <dgm:pt modelId="{2C5A9F04-C3E2-469B-8EBA-388E32A154C2}" type="pres">
      <dgm:prSet presAssocID="{C7DCF29E-BA9D-4B0A-B113-1504A599245D}" presName="compositeSpace" presStyleCnt="0"/>
      <dgm:spPr/>
    </dgm:pt>
    <dgm:pt modelId="{31A8087C-E9D7-4D05-A575-93D329ED72D1}" type="pres">
      <dgm:prSet presAssocID="{55BBE678-9D92-4D35-B0E2-443B96E4B141}" presName="composite" presStyleCnt="0"/>
      <dgm:spPr/>
    </dgm:pt>
    <dgm:pt modelId="{237CEDF3-E4BD-44B4-A741-03E8442D6BF2}" type="pres">
      <dgm:prSet presAssocID="{55BBE678-9D92-4D35-B0E2-443B96E4B141}" presName="bgChev" presStyleLbl="node1" presStyleIdx="2" presStyleCnt="4" custLinFactNeighborY="0"/>
      <dgm:spPr/>
    </dgm:pt>
    <dgm:pt modelId="{59C2A334-7B24-4045-8209-006D8AD51F16}" type="pres">
      <dgm:prSet presAssocID="{55BBE678-9D92-4D35-B0E2-443B96E4B141}" presName="txNode" presStyleLbl="fgAcc1" presStyleIdx="2" presStyleCnt="4">
        <dgm:presLayoutVars>
          <dgm:bulletEnabled val="1"/>
        </dgm:presLayoutVars>
      </dgm:prSet>
      <dgm:spPr/>
    </dgm:pt>
    <dgm:pt modelId="{4B82175B-D5DE-4EBB-AF06-7D79B9673280}" type="pres">
      <dgm:prSet presAssocID="{C0FCAA6E-99ED-4DD0-9394-D8A401BA001D}" presName="compositeSpace" presStyleCnt="0"/>
      <dgm:spPr/>
    </dgm:pt>
    <dgm:pt modelId="{3831A096-0ED6-4691-9B91-7B7CD58716C6}" type="pres">
      <dgm:prSet presAssocID="{E28957FB-B0F1-499C-8C3C-7F83F77E9771}" presName="composite" presStyleCnt="0"/>
      <dgm:spPr/>
    </dgm:pt>
    <dgm:pt modelId="{8211DF32-F270-451E-8FDD-0E93C8CDC4CB}" type="pres">
      <dgm:prSet presAssocID="{E28957FB-B0F1-499C-8C3C-7F83F77E9771}" presName="bgChev" presStyleLbl="node1" presStyleIdx="3" presStyleCnt="4"/>
      <dgm:spPr/>
    </dgm:pt>
    <dgm:pt modelId="{B2ED527E-EF2B-4DAA-A2C9-DDA60D39C01D}" type="pres">
      <dgm:prSet presAssocID="{E28957FB-B0F1-499C-8C3C-7F83F77E9771}" presName="txNode" presStyleLbl="fgAcc1" presStyleIdx="3" presStyleCnt="4">
        <dgm:presLayoutVars>
          <dgm:bulletEnabled val="1"/>
        </dgm:presLayoutVars>
      </dgm:prSet>
      <dgm:spPr/>
    </dgm:pt>
  </dgm:ptLst>
  <dgm:cxnLst>
    <dgm:cxn modelId="{5D7AB506-7731-412D-A915-5146A0796AC0}" srcId="{B8FCBF19-6BEF-429B-9D17-38D80C975DBA}" destId="{9DB0A162-7A69-4B15-9D38-F39265C7CEE0}" srcOrd="0" destOrd="0" parTransId="{6DE0A7D3-9249-4038-B23F-6D401D6998A5}" sibTransId="{3FAFF018-9A70-4A10-A957-D56972B6922F}"/>
    <dgm:cxn modelId="{AF5A650B-2094-46F1-B526-8AD28FEEB224}" type="presOf" srcId="{55BBE678-9D92-4D35-B0E2-443B96E4B141}" destId="{59C2A334-7B24-4045-8209-006D8AD51F16}" srcOrd="0" destOrd="0" presId="urn:microsoft.com/office/officeart/2005/8/layout/chevronAccent+Icon"/>
    <dgm:cxn modelId="{35670573-1B10-4DFC-BFDC-E051768A368F}" type="presOf" srcId="{9DB0A162-7A69-4B15-9D38-F39265C7CEE0}" destId="{BE442DAC-1506-4EA3-AE3F-F31B9F65731A}" srcOrd="0" destOrd="0" presId="urn:microsoft.com/office/officeart/2005/8/layout/chevronAccent+Icon"/>
    <dgm:cxn modelId="{E7ED0058-2AFB-4D72-918A-D9985793F27F}" srcId="{B8FCBF19-6BEF-429B-9D17-38D80C975DBA}" destId="{55BBE678-9D92-4D35-B0E2-443B96E4B141}" srcOrd="2" destOrd="0" parTransId="{90C08D0F-30C8-4271-81E3-96189035AA76}" sibTransId="{C0FCAA6E-99ED-4DD0-9394-D8A401BA001D}"/>
    <dgm:cxn modelId="{CE0EDC95-6724-4B49-8992-0B62DE8893E8}" srcId="{B8FCBF19-6BEF-429B-9D17-38D80C975DBA}" destId="{E28957FB-B0F1-499C-8C3C-7F83F77E9771}" srcOrd="3" destOrd="0" parTransId="{83EFF6EB-C926-4A98-A488-9B0A589E99C5}" sibTransId="{17616255-E03D-44DB-B40B-A369A22FB227}"/>
    <dgm:cxn modelId="{55CF399D-468C-465F-AD6A-23FBD32DA2AC}" srcId="{B8FCBF19-6BEF-429B-9D17-38D80C975DBA}" destId="{26B5C3A8-7F53-4288-809A-BB8DFE900DF7}" srcOrd="1" destOrd="0" parTransId="{CEFF8FFF-F6FA-4189-963B-9A6D44624D22}" sibTransId="{C7DCF29E-BA9D-4B0A-B113-1504A599245D}"/>
    <dgm:cxn modelId="{BCBAF3AF-C169-44CA-AFC7-1FFF15EA18C3}" type="presOf" srcId="{26B5C3A8-7F53-4288-809A-BB8DFE900DF7}" destId="{A7356EF3-BD61-406B-9BED-8ED7D6579F83}" srcOrd="0" destOrd="0" presId="urn:microsoft.com/office/officeart/2005/8/layout/chevronAccent+Icon"/>
    <dgm:cxn modelId="{E8935FC0-3789-4E60-B889-D9D83D346E3F}" type="presOf" srcId="{E28957FB-B0F1-499C-8C3C-7F83F77E9771}" destId="{B2ED527E-EF2B-4DAA-A2C9-DDA60D39C01D}" srcOrd="0" destOrd="0" presId="urn:microsoft.com/office/officeart/2005/8/layout/chevronAccent+Icon"/>
    <dgm:cxn modelId="{B229DCFB-0FEC-4762-85D9-EC25EEAB4D64}" type="presOf" srcId="{B8FCBF19-6BEF-429B-9D17-38D80C975DBA}" destId="{FDFFA058-5558-4D4E-A1F3-9272C093DB51}" srcOrd="0" destOrd="0" presId="urn:microsoft.com/office/officeart/2005/8/layout/chevronAccent+Icon"/>
    <dgm:cxn modelId="{5A722DF6-07AF-49F5-9AEB-B9504B350A36}" type="presParOf" srcId="{FDFFA058-5558-4D4E-A1F3-9272C093DB51}" destId="{3C39F027-AE0D-4D27-BF62-E858D9AEABBB}" srcOrd="0" destOrd="0" presId="urn:microsoft.com/office/officeart/2005/8/layout/chevronAccent+Icon"/>
    <dgm:cxn modelId="{874E2FC3-4610-49B6-9826-92637EC0A0E9}" type="presParOf" srcId="{3C39F027-AE0D-4D27-BF62-E858D9AEABBB}" destId="{2F31BC82-A7F0-479D-9E48-9FC9A60AA83D}" srcOrd="0" destOrd="0" presId="urn:microsoft.com/office/officeart/2005/8/layout/chevronAccent+Icon"/>
    <dgm:cxn modelId="{D32C496D-2162-4955-A269-68B729E16DE7}" type="presParOf" srcId="{3C39F027-AE0D-4D27-BF62-E858D9AEABBB}" destId="{BE442DAC-1506-4EA3-AE3F-F31B9F65731A}" srcOrd="1" destOrd="0" presId="urn:microsoft.com/office/officeart/2005/8/layout/chevronAccent+Icon"/>
    <dgm:cxn modelId="{07F67DFE-D69E-4F59-860E-00C71F571ADC}" type="presParOf" srcId="{FDFFA058-5558-4D4E-A1F3-9272C093DB51}" destId="{EED02FC0-FE8C-4242-A949-2CC99926B641}" srcOrd="1" destOrd="0" presId="urn:microsoft.com/office/officeart/2005/8/layout/chevronAccent+Icon"/>
    <dgm:cxn modelId="{9F8279FB-8A1E-40EC-BBC0-AE141759AC26}" type="presParOf" srcId="{FDFFA058-5558-4D4E-A1F3-9272C093DB51}" destId="{B28ED880-C09B-48DC-A4DD-F69B87BC7B41}" srcOrd="2" destOrd="0" presId="urn:microsoft.com/office/officeart/2005/8/layout/chevronAccent+Icon"/>
    <dgm:cxn modelId="{358D78F7-3DF8-4D4A-8D5B-2AED963E550E}" type="presParOf" srcId="{B28ED880-C09B-48DC-A4DD-F69B87BC7B41}" destId="{6753A4C9-94DE-4820-91AF-A75E7CB64FF1}" srcOrd="0" destOrd="0" presId="urn:microsoft.com/office/officeart/2005/8/layout/chevronAccent+Icon"/>
    <dgm:cxn modelId="{D842D4F3-B45A-4CF6-AB0A-DB4FCBA1C853}" type="presParOf" srcId="{B28ED880-C09B-48DC-A4DD-F69B87BC7B41}" destId="{A7356EF3-BD61-406B-9BED-8ED7D6579F83}" srcOrd="1" destOrd="0" presId="urn:microsoft.com/office/officeart/2005/8/layout/chevronAccent+Icon"/>
    <dgm:cxn modelId="{DDC024C1-CAD9-45C8-9DF1-1B4EF828D2CF}" type="presParOf" srcId="{FDFFA058-5558-4D4E-A1F3-9272C093DB51}" destId="{2C5A9F04-C3E2-469B-8EBA-388E32A154C2}" srcOrd="3" destOrd="0" presId="urn:microsoft.com/office/officeart/2005/8/layout/chevronAccent+Icon"/>
    <dgm:cxn modelId="{C075BEE4-2F53-4B3B-9AF6-D987A579F760}" type="presParOf" srcId="{FDFFA058-5558-4D4E-A1F3-9272C093DB51}" destId="{31A8087C-E9D7-4D05-A575-93D329ED72D1}" srcOrd="4" destOrd="0" presId="urn:microsoft.com/office/officeart/2005/8/layout/chevronAccent+Icon"/>
    <dgm:cxn modelId="{F05B3277-EB17-49E2-AA43-A389B7409510}" type="presParOf" srcId="{31A8087C-E9D7-4D05-A575-93D329ED72D1}" destId="{237CEDF3-E4BD-44B4-A741-03E8442D6BF2}" srcOrd="0" destOrd="0" presId="urn:microsoft.com/office/officeart/2005/8/layout/chevronAccent+Icon"/>
    <dgm:cxn modelId="{2B4A28FD-B3D1-4D51-B9FE-7916B96FD3D8}" type="presParOf" srcId="{31A8087C-E9D7-4D05-A575-93D329ED72D1}" destId="{59C2A334-7B24-4045-8209-006D8AD51F16}" srcOrd="1" destOrd="0" presId="urn:microsoft.com/office/officeart/2005/8/layout/chevronAccent+Icon"/>
    <dgm:cxn modelId="{D456CE1B-5F0F-467A-84EE-264BA93221FA}" type="presParOf" srcId="{FDFFA058-5558-4D4E-A1F3-9272C093DB51}" destId="{4B82175B-D5DE-4EBB-AF06-7D79B9673280}" srcOrd="5" destOrd="0" presId="urn:microsoft.com/office/officeart/2005/8/layout/chevronAccent+Icon"/>
    <dgm:cxn modelId="{DEB1A2E7-E91A-4D02-A211-E1FC8688A501}" type="presParOf" srcId="{FDFFA058-5558-4D4E-A1F3-9272C093DB51}" destId="{3831A096-0ED6-4691-9B91-7B7CD58716C6}" srcOrd="6" destOrd="0" presId="urn:microsoft.com/office/officeart/2005/8/layout/chevronAccent+Icon"/>
    <dgm:cxn modelId="{C43FA4C8-F364-4183-8DCB-D29D47EE92CC}" type="presParOf" srcId="{3831A096-0ED6-4691-9B91-7B7CD58716C6}" destId="{8211DF32-F270-451E-8FDD-0E93C8CDC4CB}" srcOrd="0" destOrd="0" presId="urn:microsoft.com/office/officeart/2005/8/layout/chevronAccent+Icon"/>
    <dgm:cxn modelId="{2C584A38-58B8-444A-A37A-6F04296D642E}" type="presParOf" srcId="{3831A096-0ED6-4691-9B91-7B7CD58716C6}" destId="{B2ED527E-EF2B-4DAA-A2C9-DDA60D39C01D}" srcOrd="1" destOrd="0" presId="urn:microsoft.com/office/officeart/2005/8/layout/chevronAccent+Icon"/>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8FCBF19-6BEF-429B-9D17-38D80C975DBA}" type="doc">
      <dgm:prSet loTypeId="urn:microsoft.com/office/officeart/2005/8/layout/chevronAccent+Icon" loCatId="process" qsTypeId="urn:microsoft.com/office/officeart/2005/8/quickstyle/simple5" qsCatId="simple" csTypeId="urn:microsoft.com/office/officeart/2005/8/colors/accent2_2" csCatId="accent2" phldr="1"/>
      <dgm:spPr/>
      <dgm:t>
        <a:bodyPr/>
        <a:lstStyle/>
        <a:p>
          <a:endParaRPr lang="nb-NO"/>
        </a:p>
      </dgm:t>
    </dgm:pt>
    <dgm:pt modelId="{9DB0A162-7A69-4B15-9D38-F39265C7CEE0}">
      <dgm:prSet phldrT="[Tekst]" custT="1"/>
      <dgm:spPr>
        <a:solidFill>
          <a:schemeClr val="bg1">
            <a:lumMod val="95000"/>
          </a:schemeClr>
        </a:solidFill>
      </dgm:spPr>
      <dgm:t>
        <a:bodyPr/>
        <a:lstStyle/>
        <a:p>
          <a:r>
            <a:rPr lang="nb-NO" sz="1400" dirty="0"/>
            <a:t>Kontekst</a:t>
          </a:r>
        </a:p>
      </dgm:t>
    </dgm:pt>
    <dgm:pt modelId="{6DE0A7D3-9249-4038-B23F-6D401D6998A5}" type="parTrans" cxnId="{5D7AB506-7731-412D-A915-5146A0796AC0}">
      <dgm:prSet/>
      <dgm:spPr/>
      <dgm:t>
        <a:bodyPr/>
        <a:lstStyle/>
        <a:p>
          <a:endParaRPr lang="nb-NO" sz="2400"/>
        </a:p>
      </dgm:t>
    </dgm:pt>
    <dgm:pt modelId="{3FAFF018-9A70-4A10-A957-D56972B6922F}" type="sibTrans" cxnId="{5D7AB506-7731-412D-A915-5146A0796AC0}">
      <dgm:prSet/>
      <dgm:spPr/>
      <dgm:t>
        <a:bodyPr/>
        <a:lstStyle/>
        <a:p>
          <a:endParaRPr lang="nb-NO" sz="2400"/>
        </a:p>
      </dgm:t>
    </dgm:pt>
    <dgm:pt modelId="{26B5C3A8-7F53-4288-809A-BB8DFE900DF7}">
      <dgm:prSet phldrT="[Tekst]" custT="1"/>
      <dgm:spPr/>
      <dgm:t>
        <a:bodyPr/>
        <a:lstStyle/>
        <a:p>
          <a:r>
            <a:rPr lang="nb-NO" sz="1400" dirty="0"/>
            <a:t>Risikovurdering</a:t>
          </a:r>
        </a:p>
      </dgm:t>
    </dgm:pt>
    <dgm:pt modelId="{CEFF8FFF-F6FA-4189-963B-9A6D44624D22}" type="parTrans" cxnId="{55CF399D-468C-465F-AD6A-23FBD32DA2AC}">
      <dgm:prSet/>
      <dgm:spPr/>
      <dgm:t>
        <a:bodyPr/>
        <a:lstStyle/>
        <a:p>
          <a:endParaRPr lang="nb-NO" sz="2400"/>
        </a:p>
      </dgm:t>
    </dgm:pt>
    <dgm:pt modelId="{C7DCF29E-BA9D-4B0A-B113-1504A599245D}" type="sibTrans" cxnId="{55CF399D-468C-465F-AD6A-23FBD32DA2AC}">
      <dgm:prSet/>
      <dgm:spPr/>
      <dgm:t>
        <a:bodyPr/>
        <a:lstStyle/>
        <a:p>
          <a:endParaRPr lang="nb-NO" sz="2400"/>
        </a:p>
      </dgm:t>
    </dgm:pt>
    <dgm:pt modelId="{55BBE678-9D92-4D35-B0E2-443B96E4B141}">
      <dgm:prSet phldrT="[Tekst]" custT="1"/>
      <dgm:spPr/>
      <dgm:t>
        <a:bodyPr/>
        <a:lstStyle/>
        <a:p>
          <a:r>
            <a:rPr lang="nb-NO" sz="1400" dirty="0"/>
            <a:t>Risikohåndtering</a:t>
          </a:r>
        </a:p>
      </dgm:t>
    </dgm:pt>
    <dgm:pt modelId="{90C08D0F-30C8-4271-81E3-96189035AA76}" type="parTrans" cxnId="{E7ED0058-2AFB-4D72-918A-D9985793F27F}">
      <dgm:prSet/>
      <dgm:spPr/>
      <dgm:t>
        <a:bodyPr/>
        <a:lstStyle/>
        <a:p>
          <a:endParaRPr lang="nb-NO" sz="2400"/>
        </a:p>
      </dgm:t>
    </dgm:pt>
    <dgm:pt modelId="{C0FCAA6E-99ED-4DD0-9394-D8A401BA001D}" type="sibTrans" cxnId="{E7ED0058-2AFB-4D72-918A-D9985793F27F}">
      <dgm:prSet/>
      <dgm:spPr/>
      <dgm:t>
        <a:bodyPr/>
        <a:lstStyle/>
        <a:p>
          <a:endParaRPr lang="nb-NO" sz="2400"/>
        </a:p>
      </dgm:t>
    </dgm:pt>
    <dgm:pt modelId="{E28957FB-B0F1-499C-8C3C-7F83F77E9771}">
      <dgm:prSet phldrT="[Tekst]" custT="1"/>
      <dgm:spPr/>
      <dgm:t>
        <a:bodyPr/>
        <a:lstStyle/>
        <a:p>
          <a:r>
            <a:rPr lang="nb-NO" sz="1400" dirty="0"/>
            <a:t>Aksept</a:t>
          </a:r>
        </a:p>
        <a:p>
          <a:r>
            <a:rPr lang="nb-NO" sz="1400" dirty="0"/>
            <a:t>og</a:t>
          </a:r>
        </a:p>
        <a:p>
          <a:r>
            <a:rPr lang="nb-NO" sz="1400" dirty="0"/>
            <a:t>beslutning</a:t>
          </a:r>
        </a:p>
      </dgm:t>
    </dgm:pt>
    <dgm:pt modelId="{83EFF6EB-C926-4A98-A488-9B0A589E99C5}" type="parTrans" cxnId="{CE0EDC95-6724-4B49-8992-0B62DE8893E8}">
      <dgm:prSet/>
      <dgm:spPr/>
      <dgm:t>
        <a:bodyPr/>
        <a:lstStyle/>
        <a:p>
          <a:endParaRPr lang="nb-NO" sz="2400"/>
        </a:p>
      </dgm:t>
    </dgm:pt>
    <dgm:pt modelId="{17616255-E03D-44DB-B40B-A369A22FB227}" type="sibTrans" cxnId="{CE0EDC95-6724-4B49-8992-0B62DE8893E8}">
      <dgm:prSet/>
      <dgm:spPr/>
      <dgm:t>
        <a:bodyPr/>
        <a:lstStyle/>
        <a:p>
          <a:endParaRPr lang="nb-NO" sz="2400"/>
        </a:p>
      </dgm:t>
    </dgm:pt>
    <dgm:pt modelId="{FDFFA058-5558-4D4E-A1F3-9272C093DB51}" type="pres">
      <dgm:prSet presAssocID="{B8FCBF19-6BEF-429B-9D17-38D80C975DBA}" presName="Name0" presStyleCnt="0">
        <dgm:presLayoutVars>
          <dgm:dir/>
          <dgm:resizeHandles val="exact"/>
        </dgm:presLayoutVars>
      </dgm:prSet>
      <dgm:spPr/>
    </dgm:pt>
    <dgm:pt modelId="{3C39F027-AE0D-4D27-BF62-E858D9AEABBB}" type="pres">
      <dgm:prSet presAssocID="{9DB0A162-7A69-4B15-9D38-F39265C7CEE0}" presName="composite" presStyleCnt="0"/>
      <dgm:spPr/>
    </dgm:pt>
    <dgm:pt modelId="{2F31BC82-A7F0-479D-9E48-9FC9A60AA83D}" type="pres">
      <dgm:prSet presAssocID="{9DB0A162-7A69-4B15-9D38-F39265C7CEE0}" presName="bgChev" presStyleLbl="node1" presStyleIdx="0" presStyleCnt="4"/>
      <dgm:spPr>
        <a:solidFill>
          <a:srgbClr val="898989"/>
        </a:solidFill>
      </dgm:spPr>
    </dgm:pt>
    <dgm:pt modelId="{BE442DAC-1506-4EA3-AE3F-F31B9F65731A}" type="pres">
      <dgm:prSet presAssocID="{9DB0A162-7A69-4B15-9D38-F39265C7CEE0}" presName="txNode" presStyleLbl="fgAcc1" presStyleIdx="0" presStyleCnt="4">
        <dgm:presLayoutVars>
          <dgm:bulletEnabled val="1"/>
        </dgm:presLayoutVars>
      </dgm:prSet>
      <dgm:spPr/>
    </dgm:pt>
    <dgm:pt modelId="{EED02FC0-FE8C-4242-A949-2CC99926B641}" type="pres">
      <dgm:prSet presAssocID="{3FAFF018-9A70-4A10-A957-D56972B6922F}" presName="compositeSpace" presStyleCnt="0"/>
      <dgm:spPr/>
    </dgm:pt>
    <dgm:pt modelId="{B28ED880-C09B-48DC-A4DD-F69B87BC7B41}" type="pres">
      <dgm:prSet presAssocID="{26B5C3A8-7F53-4288-809A-BB8DFE900DF7}" presName="composite" presStyleCnt="0"/>
      <dgm:spPr/>
    </dgm:pt>
    <dgm:pt modelId="{6753A4C9-94DE-4820-91AF-A75E7CB64FF1}" type="pres">
      <dgm:prSet presAssocID="{26B5C3A8-7F53-4288-809A-BB8DFE900DF7}" presName="bgChev" presStyleLbl="node1" presStyleIdx="1" presStyleCnt="4"/>
      <dgm:spPr>
        <a:solidFill>
          <a:srgbClr val="FF0000"/>
        </a:solidFill>
      </dgm:spPr>
    </dgm:pt>
    <dgm:pt modelId="{A7356EF3-BD61-406B-9BED-8ED7D6579F83}" type="pres">
      <dgm:prSet presAssocID="{26B5C3A8-7F53-4288-809A-BB8DFE900DF7}" presName="txNode" presStyleLbl="fgAcc1" presStyleIdx="1" presStyleCnt="4">
        <dgm:presLayoutVars>
          <dgm:bulletEnabled val="1"/>
        </dgm:presLayoutVars>
      </dgm:prSet>
      <dgm:spPr/>
    </dgm:pt>
    <dgm:pt modelId="{2C5A9F04-C3E2-469B-8EBA-388E32A154C2}" type="pres">
      <dgm:prSet presAssocID="{C7DCF29E-BA9D-4B0A-B113-1504A599245D}" presName="compositeSpace" presStyleCnt="0"/>
      <dgm:spPr/>
    </dgm:pt>
    <dgm:pt modelId="{31A8087C-E9D7-4D05-A575-93D329ED72D1}" type="pres">
      <dgm:prSet presAssocID="{55BBE678-9D92-4D35-B0E2-443B96E4B141}" presName="composite" presStyleCnt="0"/>
      <dgm:spPr/>
    </dgm:pt>
    <dgm:pt modelId="{237CEDF3-E4BD-44B4-A741-03E8442D6BF2}" type="pres">
      <dgm:prSet presAssocID="{55BBE678-9D92-4D35-B0E2-443B96E4B141}" presName="bgChev" presStyleLbl="node1" presStyleIdx="2" presStyleCnt="4" custLinFactNeighborY="0"/>
      <dgm:spPr/>
    </dgm:pt>
    <dgm:pt modelId="{59C2A334-7B24-4045-8209-006D8AD51F16}" type="pres">
      <dgm:prSet presAssocID="{55BBE678-9D92-4D35-B0E2-443B96E4B141}" presName="txNode" presStyleLbl="fgAcc1" presStyleIdx="2" presStyleCnt="4">
        <dgm:presLayoutVars>
          <dgm:bulletEnabled val="1"/>
        </dgm:presLayoutVars>
      </dgm:prSet>
      <dgm:spPr/>
    </dgm:pt>
    <dgm:pt modelId="{4B82175B-D5DE-4EBB-AF06-7D79B9673280}" type="pres">
      <dgm:prSet presAssocID="{C0FCAA6E-99ED-4DD0-9394-D8A401BA001D}" presName="compositeSpace" presStyleCnt="0"/>
      <dgm:spPr/>
    </dgm:pt>
    <dgm:pt modelId="{3831A096-0ED6-4691-9B91-7B7CD58716C6}" type="pres">
      <dgm:prSet presAssocID="{E28957FB-B0F1-499C-8C3C-7F83F77E9771}" presName="composite" presStyleCnt="0"/>
      <dgm:spPr/>
    </dgm:pt>
    <dgm:pt modelId="{8211DF32-F270-451E-8FDD-0E93C8CDC4CB}" type="pres">
      <dgm:prSet presAssocID="{E28957FB-B0F1-499C-8C3C-7F83F77E9771}" presName="bgChev" presStyleLbl="node1" presStyleIdx="3" presStyleCnt="4"/>
      <dgm:spPr/>
    </dgm:pt>
    <dgm:pt modelId="{B2ED527E-EF2B-4DAA-A2C9-DDA60D39C01D}" type="pres">
      <dgm:prSet presAssocID="{E28957FB-B0F1-499C-8C3C-7F83F77E9771}" presName="txNode" presStyleLbl="fgAcc1" presStyleIdx="3" presStyleCnt="4">
        <dgm:presLayoutVars>
          <dgm:bulletEnabled val="1"/>
        </dgm:presLayoutVars>
      </dgm:prSet>
      <dgm:spPr/>
    </dgm:pt>
  </dgm:ptLst>
  <dgm:cxnLst>
    <dgm:cxn modelId="{5D7AB506-7731-412D-A915-5146A0796AC0}" srcId="{B8FCBF19-6BEF-429B-9D17-38D80C975DBA}" destId="{9DB0A162-7A69-4B15-9D38-F39265C7CEE0}" srcOrd="0" destOrd="0" parTransId="{6DE0A7D3-9249-4038-B23F-6D401D6998A5}" sibTransId="{3FAFF018-9A70-4A10-A957-D56972B6922F}"/>
    <dgm:cxn modelId="{D8E10407-20FC-4529-93F2-87DDBEE94E1A}" type="presOf" srcId="{B8FCBF19-6BEF-429B-9D17-38D80C975DBA}" destId="{FDFFA058-5558-4D4E-A1F3-9272C093DB51}" srcOrd="0" destOrd="0" presId="urn:microsoft.com/office/officeart/2005/8/layout/chevronAccent+Icon"/>
    <dgm:cxn modelId="{A5E23637-E6A6-435B-B934-5FDC01B19829}" type="presOf" srcId="{55BBE678-9D92-4D35-B0E2-443B96E4B141}" destId="{59C2A334-7B24-4045-8209-006D8AD51F16}" srcOrd="0" destOrd="0" presId="urn:microsoft.com/office/officeart/2005/8/layout/chevronAccent+Icon"/>
    <dgm:cxn modelId="{3764C54E-72CD-4E1D-8D75-B63188E46BE8}" type="presOf" srcId="{E28957FB-B0F1-499C-8C3C-7F83F77E9771}" destId="{B2ED527E-EF2B-4DAA-A2C9-DDA60D39C01D}" srcOrd="0" destOrd="0" presId="urn:microsoft.com/office/officeart/2005/8/layout/chevronAccent+Icon"/>
    <dgm:cxn modelId="{E7ED0058-2AFB-4D72-918A-D9985793F27F}" srcId="{B8FCBF19-6BEF-429B-9D17-38D80C975DBA}" destId="{55BBE678-9D92-4D35-B0E2-443B96E4B141}" srcOrd="2" destOrd="0" parTransId="{90C08D0F-30C8-4271-81E3-96189035AA76}" sibTransId="{C0FCAA6E-99ED-4DD0-9394-D8A401BA001D}"/>
    <dgm:cxn modelId="{CE0EDC95-6724-4B49-8992-0B62DE8893E8}" srcId="{B8FCBF19-6BEF-429B-9D17-38D80C975DBA}" destId="{E28957FB-B0F1-499C-8C3C-7F83F77E9771}" srcOrd="3" destOrd="0" parTransId="{83EFF6EB-C926-4A98-A488-9B0A589E99C5}" sibTransId="{17616255-E03D-44DB-B40B-A369A22FB227}"/>
    <dgm:cxn modelId="{C5868B9A-9134-4892-B77D-366F14A452A1}" type="presOf" srcId="{9DB0A162-7A69-4B15-9D38-F39265C7CEE0}" destId="{BE442DAC-1506-4EA3-AE3F-F31B9F65731A}" srcOrd="0" destOrd="0" presId="urn:microsoft.com/office/officeart/2005/8/layout/chevronAccent+Icon"/>
    <dgm:cxn modelId="{55CF399D-468C-465F-AD6A-23FBD32DA2AC}" srcId="{B8FCBF19-6BEF-429B-9D17-38D80C975DBA}" destId="{26B5C3A8-7F53-4288-809A-BB8DFE900DF7}" srcOrd="1" destOrd="0" parTransId="{CEFF8FFF-F6FA-4189-963B-9A6D44624D22}" sibTransId="{C7DCF29E-BA9D-4B0A-B113-1504A599245D}"/>
    <dgm:cxn modelId="{D5FED4F9-8B73-4B40-8385-A1576C223192}" type="presOf" srcId="{26B5C3A8-7F53-4288-809A-BB8DFE900DF7}" destId="{A7356EF3-BD61-406B-9BED-8ED7D6579F83}" srcOrd="0" destOrd="0" presId="urn:microsoft.com/office/officeart/2005/8/layout/chevronAccent+Icon"/>
    <dgm:cxn modelId="{0B6B877C-1FC7-40D1-83BD-3FBEDC557EAE}" type="presParOf" srcId="{FDFFA058-5558-4D4E-A1F3-9272C093DB51}" destId="{3C39F027-AE0D-4D27-BF62-E858D9AEABBB}" srcOrd="0" destOrd="0" presId="urn:microsoft.com/office/officeart/2005/8/layout/chevronAccent+Icon"/>
    <dgm:cxn modelId="{22D29D70-3A22-4C29-816F-42EC8B30ECBF}" type="presParOf" srcId="{3C39F027-AE0D-4D27-BF62-E858D9AEABBB}" destId="{2F31BC82-A7F0-479D-9E48-9FC9A60AA83D}" srcOrd="0" destOrd="0" presId="urn:microsoft.com/office/officeart/2005/8/layout/chevronAccent+Icon"/>
    <dgm:cxn modelId="{5E5ED1BD-CCB2-4AA1-A2F4-6397D12A00D9}" type="presParOf" srcId="{3C39F027-AE0D-4D27-BF62-E858D9AEABBB}" destId="{BE442DAC-1506-4EA3-AE3F-F31B9F65731A}" srcOrd="1" destOrd="0" presId="urn:microsoft.com/office/officeart/2005/8/layout/chevronAccent+Icon"/>
    <dgm:cxn modelId="{6305EDC5-2164-48E8-B410-1065D151E776}" type="presParOf" srcId="{FDFFA058-5558-4D4E-A1F3-9272C093DB51}" destId="{EED02FC0-FE8C-4242-A949-2CC99926B641}" srcOrd="1" destOrd="0" presId="urn:microsoft.com/office/officeart/2005/8/layout/chevronAccent+Icon"/>
    <dgm:cxn modelId="{1CA7E1BF-95DE-4130-94A5-2F8AD98C4242}" type="presParOf" srcId="{FDFFA058-5558-4D4E-A1F3-9272C093DB51}" destId="{B28ED880-C09B-48DC-A4DD-F69B87BC7B41}" srcOrd="2" destOrd="0" presId="urn:microsoft.com/office/officeart/2005/8/layout/chevronAccent+Icon"/>
    <dgm:cxn modelId="{F0EF6179-FCE0-44A7-B71A-2BD56AFBAAC4}" type="presParOf" srcId="{B28ED880-C09B-48DC-A4DD-F69B87BC7B41}" destId="{6753A4C9-94DE-4820-91AF-A75E7CB64FF1}" srcOrd="0" destOrd="0" presId="urn:microsoft.com/office/officeart/2005/8/layout/chevronAccent+Icon"/>
    <dgm:cxn modelId="{1F68D8C1-98DD-4404-871E-128C9B0AFC43}" type="presParOf" srcId="{B28ED880-C09B-48DC-A4DD-F69B87BC7B41}" destId="{A7356EF3-BD61-406B-9BED-8ED7D6579F83}" srcOrd="1" destOrd="0" presId="urn:microsoft.com/office/officeart/2005/8/layout/chevronAccent+Icon"/>
    <dgm:cxn modelId="{811B6011-5B92-4D44-A8FC-38355674FF57}" type="presParOf" srcId="{FDFFA058-5558-4D4E-A1F3-9272C093DB51}" destId="{2C5A9F04-C3E2-469B-8EBA-388E32A154C2}" srcOrd="3" destOrd="0" presId="urn:microsoft.com/office/officeart/2005/8/layout/chevronAccent+Icon"/>
    <dgm:cxn modelId="{4B9F568C-4538-4D32-B286-1DA66F59C955}" type="presParOf" srcId="{FDFFA058-5558-4D4E-A1F3-9272C093DB51}" destId="{31A8087C-E9D7-4D05-A575-93D329ED72D1}" srcOrd="4" destOrd="0" presId="urn:microsoft.com/office/officeart/2005/8/layout/chevronAccent+Icon"/>
    <dgm:cxn modelId="{CA1365B6-491B-4576-BF64-CB0B5683595A}" type="presParOf" srcId="{31A8087C-E9D7-4D05-A575-93D329ED72D1}" destId="{237CEDF3-E4BD-44B4-A741-03E8442D6BF2}" srcOrd="0" destOrd="0" presId="urn:microsoft.com/office/officeart/2005/8/layout/chevronAccent+Icon"/>
    <dgm:cxn modelId="{091D10C7-707D-4129-B0A8-B2324D843550}" type="presParOf" srcId="{31A8087C-E9D7-4D05-A575-93D329ED72D1}" destId="{59C2A334-7B24-4045-8209-006D8AD51F16}" srcOrd="1" destOrd="0" presId="urn:microsoft.com/office/officeart/2005/8/layout/chevronAccent+Icon"/>
    <dgm:cxn modelId="{04ABC85E-08FF-448A-8A63-FEDC3E112921}" type="presParOf" srcId="{FDFFA058-5558-4D4E-A1F3-9272C093DB51}" destId="{4B82175B-D5DE-4EBB-AF06-7D79B9673280}" srcOrd="5" destOrd="0" presId="urn:microsoft.com/office/officeart/2005/8/layout/chevronAccent+Icon"/>
    <dgm:cxn modelId="{314C6C57-E510-45E1-BFA8-40A22A3FBF59}" type="presParOf" srcId="{FDFFA058-5558-4D4E-A1F3-9272C093DB51}" destId="{3831A096-0ED6-4691-9B91-7B7CD58716C6}" srcOrd="6" destOrd="0" presId="urn:microsoft.com/office/officeart/2005/8/layout/chevronAccent+Icon"/>
    <dgm:cxn modelId="{A0E24B78-088B-4C2C-8B89-04416C49CCAD}" type="presParOf" srcId="{3831A096-0ED6-4691-9B91-7B7CD58716C6}" destId="{8211DF32-F270-451E-8FDD-0E93C8CDC4CB}" srcOrd="0" destOrd="0" presId="urn:microsoft.com/office/officeart/2005/8/layout/chevronAccent+Icon"/>
    <dgm:cxn modelId="{606C29E5-DDD1-4FB4-8584-F1BB59CF23FC}" type="presParOf" srcId="{3831A096-0ED6-4691-9B91-7B7CD58716C6}" destId="{B2ED527E-EF2B-4DAA-A2C9-DDA60D39C01D}" srcOrd="1" destOrd="0" presId="urn:microsoft.com/office/officeart/2005/8/layout/chevronAccent+Icon"/>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8FCBF19-6BEF-429B-9D17-38D80C975DBA}" type="doc">
      <dgm:prSet loTypeId="urn:microsoft.com/office/officeart/2005/8/layout/chevronAccent+Icon" loCatId="process" qsTypeId="urn:microsoft.com/office/officeart/2005/8/quickstyle/simple5" qsCatId="simple" csTypeId="urn:microsoft.com/office/officeart/2005/8/colors/accent2_2" csCatId="accent2" phldr="1"/>
      <dgm:spPr/>
      <dgm:t>
        <a:bodyPr/>
        <a:lstStyle/>
        <a:p>
          <a:endParaRPr lang="nb-NO"/>
        </a:p>
      </dgm:t>
    </dgm:pt>
    <dgm:pt modelId="{9DB0A162-7A69-4B15-9D38-F39265C7CEE0}">
      <dgm:prSet phldrT="[Tekst]" custT="1"/>
      <dgm:spPr>
        <a:solidFill>
          <a:schemeClr val="bg1">
            <a:lumMod val="95000"/>
          </a:schemeClr>
        </a:solidFill>
      </dgm:spPr>
      <dgm:t>
        <a:bodyPr/>
        <a:lstStyle/>
        <a:p>
          <a:r>
            <a:rPr lang="nb-NO" sz="1400" dirty="0"/>
            <a:t>Kontekst</a:t>
          </a:r>
        </a:p>
      </dgm:t>
    </dgm:pt>
    <dgm:pt modelId="{6DE0A7D3-9249-4038-B23F-6D401D6998A5}" type="parTrans" cxnId="{5D7AB506-7731-412D-A915-5146A0796AC0}">
      <dgm:prSet/>
      <dgm:spPr/>
      <dgm:t>
        <a:bodyPr/>
        <a:lstStyle/>
        <a:p>
          <a:endParaRPr lang="nb-NO" sz="2400"/>
        </a:p>
      </dgm:t>
    </dgm:pt>
    <dgm:pt modelId="{3FAFF018-9A70-4A10-A957-D56972B6922F}" type="sibTrans" cxnId="{5D7AB506-7731-412D-A915-5146A0796AC0}">
      <dgm:prSet/>
      <dgm:spPr/>
      <dgm:t>
        <a:bodyPr/>
        <a:lstStyle/>
        <a:p>
          <a:endParaRPr lang="nb-NO" sz="2400"/>
        </a:p>
      </dgm:t>
    </dgm:pt>
    <dgm:pt modelId="{26B5C3A8-7F53-4288-809A-BB8DFE900DF7}">
      <dgm:prSet phldrT="[Tekst]" custT="1"/>
      <dgm:spPr/>
      <dgm:t>
        <a:bodyPr/>
        <a:lstStyle/>
        <a:p>
          <a:r>
            <a:rPr lang="nb-NO" sz="1400" dirty="0"/>
            <a:t>Risikovurdering</a:t>
          </a:r>
        </a:p>
      </dgm:t>
    </dgm:pt>
    <dgm:pt modelId="{CEFF8FFF-F6FA-4189-963B-9A6D44624D22}" type="parTrans" cxnId="{55CF399D-468C-465F-AD6A-23FBD32DA2AC}">
      <dgm:prSet/>
      <dgm:spPr/>
      <dgm:t>
        <a:bodyPr/>
        <a:lstStyle/>
        <a:p>
          <a:endParaRPr lang="nb-NO" sz="2400"/>
        </a:p>
      </dgm:t>
    </dgm:pt>
    <dgm:pt modelId="{C7DCF29E-BA9D-4B0A-B113-1504A599245D}" type="sibTrans" cxnId="{55CF399D-468C-465F-AD6A-23FBD32DA2AC}">
      <dgm:prSet/>
      <dgm:spPr/>
      <dgm:t>
        <a:bodyPr/>
        <a:lstStyle/>
        <a:p>
          <a:endParaRPr lang="nb-NO" sz="2400"/>
        </a:p>
      </dgm:t>
    </dgm:pt>
    <dgm:pt modelId="{55BBE678-9D92-4D35-B0E2-443B96E4B141}">
      <dgm:prSet phldrT="[Tekst]" custT="1"/>
      <dgm:spPr/>
      <dgm:t>
        <a:bodyPr/>
        <a:lstStyle/>
        <a:p>
          <a:r>
            <a:rPr lang="nb-NO" sz="1400" dirty="0"/>
            <a:t>Risikohåndtering</a:t>
          </a:r>
        </a:p>
      </dgm:t>
    </dgm:pt>
    <dgm:pt modelId="{90C08D0F-30C8-4271-81E3-96189035AA76}" type="parTrans" cxnId="{E7ED0058-2AFB-4D72-918A-D9985793F27F}">
      <dgm:prSet/>
      <dgm:spPr/>
      <dgm:t>
        <a:bodyPr/>
        <a:lstStyle/>
        <a:p>
          <a:endParaRPr lang="nb-NO" sz="2400"/>
        </a:p>
      </dgm:t>
    </dgm:pt>
    <dgm:pt modelId="{C0FCAA6E-99ED-4DD0-9394-D8A401BA001D}" type="sibTrans" cxnId="{E7ED0058-2AFB-4D72-918A-D9985793F27F}">
      <dgm:prSet/>
      <dgm:spPr/>
      <dgm:t>
        <a:bodyPr/>
        <a:lstStyle/>
        <a:p>
          <a:endParaRPr lang="nb-NO" sz="2400"/>
        </a:p>
      </dgm:t>
    </dgm:pt>
    <dgm:pt modelId="{E28957FB-B0F1-499C-8C3C-7F83F77E9771}">
      <dgm:prSet phldrT="[Tekst]" custT="1"/>
      <dgm:spPr/>
      <dgm:t>
        <a:bodyPr/>
        <a:lstStyle/>
        <a:p>
          <a:r>
            <a:rPr lang="nb-NO" sz="1400" dirty="0"/>
            <a:t>Aksept</a:t>
          </a:r>
        </a:p>
        <a:p>
          <a:r>
            <a:rPr lang="nb-NO" sz="1400" dirty="0"/>
            <a:t>og</a:t>
          </a:r>
        </a:p>
        <a:p>
          <a:r>
            <a:rPr lang="nb-NO" sz="1400" dirty="0"/>
            <a:t>beslutning</a:t>
          </a:r>
        </a:p>
      </dgm:t>
    </dgm:pt>
    <dgm:pt modelId="{83EFF6EB-C926-4A98-A488-9B0A589E99C5}" type="parTrans" cxnId="{CE0EDC95-6724-4B49-8992-0B62DE8893E8}">
      <dgm:prSet/>
      <dgm:spPr/>
      <dgm:t>
        <a:bodyPr/>
        <a:lstStyle/>
        <a:p>
          <a:endParaRPr lang="nb-NO" sz="2400"/>
        </a:p>
      </dgm:t>
    </dgm:pt>
    <dgm:pt modelId="{17616255-E03D-44DB-B40B-A369A22FB227}" type="sibTrans" cxnId="{CE0EDC95-6724-4B49-8992-0B62DE8893E8}">
      <dgm:prSet/>
      <dgm:spPr/>
      <dgm:t>
        <a:bodyPr/>
        <a:lstStyle/>
        <a:p>
          <a:endParaRPr lang="nb-NO" sz="2400"/>
        </a:p>
      </dgm:t>
    </dgm:pt>
    <dgm:pt modelId="{FDFFA058-5558-4D4E-A1F3-9272C093DB51}" type="pres">
      <dgm:prSet presAssocID="{B8FCBF19-6BEF-429B-9D17-38D80C975DBA}" presName="Name0" presStyleCnt="0">
        <dgm:presLayoutVars>
          <dgm:dir/>
          <dgm:resizeHandles val="exact"/>
        </dgm:presLayoutVars>
      </dgm:prSet>
      <dgm:spPr/>
    </dgm:pt>
    <dgm:pt modelId="{3C39F027-AE0D-4D27-BF62-E858D9AEABBB}" type="pres">
      <dgm:prSet presAssocID="{9DB0A162-7A69-4B15-9D38-F39265C7CEE0}" presName="composite" presStyleCnt="0"/>
      <dgm:spPr/>
    </dgm:pt>
    <dgm:pt modelId="{2F31BC82-A7F0-479D-9E48-9FC9A60AA83D}" type="pres">
      <dgm:prSet presAssocID="{9DB0A162-7A69-4B15-9D38-F39265C7CEE0}" presName="bgChev" presStyleLbl="node1" presStyleIdx="0" presStyleCnt="4"/>
      <dgm:spPr>
        <a:solidFill>
          <a:srgbClr val="898989"/>
        </a:solidFill>
      </dgm:spPr>
    </dgm:pt>
    <dgm:pt modelId="{BE442DAC-1506-4EA3-AE3F-F31B9F65731A}" type="pres">
      <dgm:prSet presAssocID="{9DB0A162-7A69-4B15-9D38-F39265C7CEE0}" presName="txNode" presStyleLbl="fgAcc1" presStyleIdx="0" presStyleCnt="4">
        <dgm:presLayoutVars>
          <dgm:bulletEnabled val="1"/>
        </dgm:presLayoutVars>
      </dgm:prSet>
      <dgm:spPr/>
    </dgm:pt>
    <dgm:pt modelId="{EED02FC0-FE8C-4242-A949-2CC99926B641}" type="pres">
      <dgm:prSet presAssocID="{3FAFF018-9A70-4A10-A957-D56972B6922F}" presName="compositeSpace" presStyleCnt="0"/>
      <dgm:spPr/>
    </dgm:pt>
    <dgm:pt modelId="{B28ED880-C09B-48DC-A4DD-F69B87BC7B41}" type="pres">
      <dgm:prSet presAssocID="{26B5C3A8-7F53-4288-809A-BB8DFE900DF7}" presName="composite" presStyleCnt="0"/>
      <dgm:spPr/>
    </dgm:pt>
    <dgm:pt modelId="{6753A4C9-94DE-4820-91AF-A75E7CB64FF1}" type="pres">
      <dgm:prSet presAssocID="{26B5C3A8-7F53-4288-809A-BB8DFE900DF7}" presName="bgChev" presStyleLbl="node1" presStyleIdx="1" presStyleCnt="4"/>
      <dgm:spPr>
        <a:solidFill>
          <a:srgbClr val="898989"/>
        </a:solidFill>
      </dgm:spPr>
    </dgm:pt>
    <dgm:pt modelId="{A7356EF3-BD61-406B-9BED-8ED7D6579F83}" type="pres">
      <dgm:prSet presAssocID="{26B5C3A8-7F53-4288-809A-BB8DFE900DF7}" presName="txNode" presStyleLbl="fgAcc1" presStyleIdx="1" presStyleCnt="4">
        <dgm:presLayoutVars>
          <dgm:bulletEnabled val="1"/>
        </dgm:presLayoutVars>
      </dgm:prSet>
      <dgm:spPr/>
    </dgm:pt>
    <dgm:pt modelId="{2C5A9F04-C3E2-469B-8EBA-388E32A154C2}" type="pres">
      <dgm:prSet presAssocID="{C7DCF29E-BA9D-4B0A-B113-1504A599245D}" presName="compositeSpace" presStyleCnt="0"/>
      <dgm:spPr/>
    </dgm:pt>
    <dgm:pt modelId="{31A8087C-E9D7-4D05-A575-93D329ED72D1}" type="pres">
      <dgm:prSet presAssocID="{55BBE678-9D92-4D35-B0E2-443B96E4B141}" presName="composite" presStyleCnt="0"/>
      <dgm:spPr/>
    </dgm:pt>
    <dgm:pt modelId="{237CEDF3-E4BD-44B4-A741-03E8442D6BF2}" type="pres">
      <dgm:prSet presAssocID="{55BBE678-9D92-4D35-B0E2-443B96E4B141}" presName="bgChev" presStyleLbl="node1" presStyleIdx="2" presStyleCnt="4" custLinFactNeighborY="0"/>
      <dgm:spPr>
        <a:solidFill>
          <a:srgbClr val="FF0000"/>
        </a:solidFill>
      </dgm:spPr>
    </dgm:pt>
    <dgm:pt modelId="{59C2A334-7B24-4045-8209-006D8AD51F16}" type="pres">
      <dgm:prSet presAssocID="{55BBE678-9D92-4D35-B0E2-443B96E4B141}" presName="txNode" presStyleLbl="fgAcc1" presStyleIdx="2" presStyleCnt="4">
        <dgm:presLayoutVars>
          <dgm:bulletEnabled val="1"/>
        </dgm:presLayoutVars>
      </dgm:prSet>
      <dgm:spPr/>
    </dgm:pt>
    <dgm:pt modelId="{4B82175B-D5DE-4EBB-AF06-7D79B9673280}" type="pres">
      <dgm:prSet presAssocID="{C0FCAA6E-99ED-4DD0-9394-D8A401BA001D}" presName="compositeSpace" presStyleCnt="0"/>
      <dgm:spPr/>
    </dgm:pt>
    <dgm:pt modelId="{3831A096-0ED6-4691-9B91-7B7CD58716C6}" type="pres">
      <dgm:prSet presAssocID="{E28957FB-B0F1-499C-8C3C-7F83F77E9771}" presName="composite" presStyleCnt="0"/>
      <dgm:spPr/>
    </dgm:pt>
    <dgm:pt modelId="{8211DF32-F270-451E-8FDD-0E93C8CDC4CB}" type="pres">
      <dgm:prSet presAssocID="{E28957FB-B0F1-499C-8C3C-7F83F77E9771}" presName="bgChev" presStyleLbl="node1" presStyleIdx="3" presStyleCnt="4"/>
      <dgm:spPr/>
    </dgm:pt>
    <dgm:pt modelId="{B2ED527E-EF2B-4DAA-A2C9-DDA60D39C01D}" type="pres">
      <dgm:prSet presAssocID="{E28957FB-B0F1-499C-8C3C-7F83F77E9771}" presName="txNode" presStyleLbl="fgAcc1" presStyleIdx="3" presStyleCnt="4">
        <dgm:presLayoutVars>
          <dgm:bulletEnabled val="1"/>
        </dgm:presLayoutVars>
      </dgm:prSet>
      <dgm:spPr/>
    </dgm:pt>
  </dgm:ptLst>
  <dgm:cxnLst>
    <dgm:cxn modelId="{5D7AB506-7731-412D-A915-5146A0796AC0}" srcId="{B8FCBF19-6BEF-429B-9D17-38D80C975DBA}" destId="{9DB0A162-7A69-4B15-9D38-F39265C7CEE0}" srcOrd="0" destOrd="0" parTransId="{6DE0A7D3-9249-4038-B23F-6D401D6998A5}" sibTransId="{3FAFF018-9A70-4A10-A957-D56972B6922F}"/>
    <dgm:cxn modelId="{07CEA12B-59E7-4425-9B8E-3E5E0BBC4375}" type="presOf" srcId="{E28957FB-B0F1-499C-8C3C-7F83F77E9771}" destId="{B2ED527E-EF2B-4DAA-A2C9-DDA60D39C01D}" srcOrd="0" destOrd="0" presId="urn:microsoft.com/office/officeart/2005/8/layout/chevronAccent+Icon"/>
    <dgm:cxn modelId="{62479370-0AAB-45BC-BAFF-8FA545307ECA}" type="presOf" srcId="{9DB0A162-7A69-4B15-9D38-F39265C7CEE0}" destId="{BE442DAC-1506-4EA3-AE3F-F31B9F65731A}" srcOrd="0" destOrd="0" presId="urn:microsoft.com/office/officeart/2005/8/layout/chevronAccent+Icon"/>
    <dgm:cxn modelId="{E7ED0058-2AFB-4D72-918A-D9985793F27F}" srcId="{B8FCBF19-6BEF-429B-9D17-38D80C975DBA}" destId="{55BBE678-9D92-4D35-B0E2-443B96E4B141}" srcOrd="2" destOrd="0" parTransId="{90C08D0F-30C8-4271-81E3-96189035AA76}" sibTransId="{C0FCAA6E-99ED-4DD0-9394-D8A401BA001D}"/>
    <dgm:cxn modelId="{CE0EDC95-6724-4B49-8992-0B62DE8893E8}" srcId="{B8FCBF19-6BEF-429B-9D17-38D80C975DBA}" destId="{E28957FB-B0F1-499C-8C3C-7F83F77E9771}" srcOrd="3" destOrd="0" parTransId="{83EFF6EB-C926-4A98-A488-9B0A589E99C5}" sibTransId="{17616255-E03D-44DB-B40B-A369A22FB227}"/>
    <dgm:cxn modelId="{55CF399D-468C-465F-AD6A-23FBD32DA2AC}" srcId="{B8FCBF19-6BEF-429B-9D17-38D80C975DBA}" destId="{26B5C3A8-7F53-4288-809A-BB8DFE900DF7}" srcOrd="1" destOrd="0" parTransId="{CEFF8FFF-F6FA-4189-963B-9A6D44624D22}" sibTransId="{C7DCF29E-BA9D-4B0A-B113-1504A599245D}"/>
    <dgm:cxn modelId="{DCD9DAAE-E4AE-4A73-A88A-5E26E58295AC}" type="presOf" srcId="{26B5C3A8-7F53-4288-809A-BB8DFE900DF7}" destId="{A7356EF3-BD61-406B-9BED-8ED7D6579F83}" srcOrd="0" destOrd="0" presId="urn:microsoft.com/office/officeart/2005/8/layout/chevronAccent+Icon"/>
    <dgm:cxn modelId="{8A11A4D7-9BB2-41CF-B6F8-F2F1F6B04D44}" type="presOf" srcId="{B8FCBF19-6BEF-429B-9D17-38D80C975DBA}" destId="{FDFFA058-5558-4D4E-A1F3-9272C093DB51}" srcOrd="0" destOrd="0" presId="urn:microsoft.com/office/officeart/2005/8/layout/chevronAccent+Icon"/>
    <dgm:cxn modelId="{F1A288DF-8A86-4F65-9D56-2C5353232688}" type="presOf" srcId="{55BBE678-9D92-4D35-B0E2-443B96E4B141}" destId="{59C2A334-7B24-4045-8209-006D8AD51F16}" srcOrd="0" destOrd="0" presId="urn:microsoft.com/office/officeart/2005/8/layout/chevronAccent+Icon"/>
    <dgm:cxn modelId="{4E4E052E-2F4C-4DCC-A4C1-FEBD1DC9AA82}" type="presParOf" srcId="{FDFFA058-5558-4D4E-A1F3-9272C093DB51}" destId="{3C39F027-AE0D-4D27-BF62-E858D9AEABBB}" srcOrd="0" destOrd="0" presId="urn:microsoft.com/office/officeart/2005/8/layout/chevronAccent+Icon"/>
    <dgm:cxn modelId="{BADAEA8B-4C2A-4E98-8E56-060E705B5A8C}" type="presParOf" srcId="{3C39F027-AE0D-4D27-BF62-E858D9AEABBB}" destId="{2F31BC82-A7F0-479D-9E48-9FC9A60AA83D}" srcOrd="0" destOrd="0" presId="urn:microsoft.com/office/officeart/2005/8/layout/chevronAccent+Icon"/>
    <dgm:cxn modelId="{D483A861-2C19-4BFF-8CF2-27D7BFF62B43}" type="presParOf" srcId="{3C39F027-AE0D-4D27-BF62-E858D9AEABBB}" destId="{BE442DAC-1506-4EA3-AE3F-F31B9F65731A}" srcOrd="1" destOrd="0" presId="urn:microsoft.com/office/officeart/2005/8/layout/chevronAccent+Icon"/>
    <dgm:cxn modelId="{05C886BB-2184-4002-94D8-8B2EEB5B5905}" type="presParOf" srcId="{FDFFA058-5558-4D4E-A1F3-9272C093DB51}" destId="{EED02FC0-FE8C-4242-A949-2CC99926B641}" srcOrd="1" destOrd="0" presId="urn:microsoft.com/office/officeart/2005/8/layout/chevronAccent+Icon"/>
    <dgm:cxn modelId="{97B3013D-8D21-41FD-81AB-8FDF2F8C9C25}" type="presParOf" srcId="{FDFFA058-5558-4D4E-A1F3-9272C093DB51}" destId="{B28ED880-C09B-48DC-A4DD-F69B87BC7B41}" srcOrd="2" destOrd="0" presId="urn:microsoft.com/office/officeart/2005/8/layout/chevronAccent+Icon"/>
    <dgm:cxn modelId="{EC6B1C76-1D15-4A8A-8D52-4406F0C9E6BB}" type="presParOf" srcId="{B28ED880-C09B-48DC-A4DD-F69B87BC7B41}" destId="{6753A4C9-94DE-4820-91AF-A75E7CB64FF1}" srcOrd="0" destOrd="0" presId="urn:microsoft.com/office/officeart/2005/8/layout/chevronAccent+Icon"/>
    <dgm:cxn modelId="{B4EE36D8-14AB-4E62-8C1D-3677067696DB}" type="presParOf" srcId="{B28ED880-C09B-48DC-A4DD-F69B87BC7B41}" destId="{A7356EF3-BD61-406B-9BED-8ED7D6579F83}" srcOrd="1" destOrd="0" presId="urn:microsoft.com/office/officeart/2005/8/layout/chevronAccent+Icon"/>
    <dgm:cxn modelId="{E8F537F8-F6A2-4363-A5B3-E4C55E41469A}" type="presParOf" srcId="{FDFFA058-5558-4D4E-A1F3-9272C093DB51}" destId="{2C5A9F04-C3E2-469B-8EBA-388E32A154C2}" srcOrd="3" destOrd="0" presId="urn:microsoft.com/office/officeart/2005/8/layout/chevronAccent+Icon"/>
    <dgm:cxn modelId="{5F5C4898-FC6B-485D-8164-B1F32912A69F}" type="presParOf" srcId="{FDFFA058-5558-4D4E-A1F3-9272C093DB51}" destId="{31A8087C-E9D7-4D05-A575-93D329ED72D1}" srcOrd="4" destOrd="0" presId="urn:microsoft.com/office/officeart/2005/8/layout/chevronAccent+Icon"/>
    <dgm:cxn modelId="{D4C45F59-0063-466C-8B79-9862336F41D4}" type="presParOf" srcId="{31A8087C-E9D7-4D05-A575-93D329ED72D1}" destId="{237CEDF3-E4BD-44B4-A741-03E8442D6BF2}" srcOrd="0" destOrd="0" presId="urn:microsoft.com/office/officeart/2005/8/layout/chevronAccent+Icon"/>
    <dgm:cxn modelId="{35560CDA-C300-4A6E-A297-08AA443EB0CF}" type="presParOf" srcId="{31A8087C-E9D7-4D05-A575-93D329ED72D1}" destId="{59C2A334-7B24-4045-8209-006D8AD51F16}" srcOrd="1" destOrd="0" presId="urn:microsoft.com/office/officeart/2005/8/layout/chevronAccent+Icon"/>
    <dgm:cxn modelId="{E65A12E1-CB98-4E2E-9D83-3ACD6265465E}" type="presParOf" srcId="{FDFFA058-5558-4D4E-A1F3-9272C093DB51}" destId="{4B82175B-D5DE-4EBB-AF06-7D79B9673280}" srcOrd="5" destOrd="0" presId="urn:microsoft.com/office/officeart/2005/8/layout/chevronAccent+Icon"/>
    <dgm:cxn modelId="{68F55E19-2763-499F-BF00-E2274E506426}" type="presParOf" srcId="{FDFFA058-5558-4D4E-A1F3-9272C093DB51}" destId="{3831A096-0ED6-4691-9B91-7B7CD58716C6}" srcOrd="6" destOrd="0" presId="urn:microsoft.com/office/officeart/2005/8/layout/chevronAccent+Icon"/>
    <dgm:cxn modelId="{D5487257-3A6A-4851-B9BC-6545783CEF61}" type="presParOf" srcId="{3831A096-0ED6-4691-9B91-7B7CD58716C6}" destId="{8211DF32-F270-451E-8FDD-0E93C8CDC4CB}" srcOrd="0" destOrd="0" presId="urn:microsoft.com/office/officeart/2005/8/layout/chevronAccent+Icon"/>
    <dgm:cxn modelId="{4DB50CB9-1E7E-495A-802A-365DE2B40658}" type="presParOf" srcId="{3831A096-0ED6-4691-9B91-7B7CD58716C6}" destId="{B2ED527E-EF2B-4DAA-A2C9-DDA60D39C01D}" srcOrd="1" destOrd="0" presId="urn:microsoft.com/office/officeart/2005/8/layout/chevronAccent+Icon"/>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8FCBF19-6BEF-429B-9D17-38D80C975DBA}" type="doc">
      <dgm:prSet loTypeId="urn:microsoft.com/office/officeart/2005/8/layout/chevronAccent+Icon" loCatId="process" qsTypeId="urn:microsoft.com/office/officeart/2005/8/quickstyle/simple5" qsCatId="simple" csTypeId="urn:microsoft.com/office/officeart/2005/8/colors/accent2_2" csCatId="accent2" phldr="1"/>
      <dgm:spPr/>
      <dgm:t>
        <a:bodyPr/>
        <a:lstStyle/>
        <a:p>
          <a:endParaRPr lang="nb-NO"/>
        </a:p>
      </dgm:t>
    </dgm:pt>
    <dgm:pt modelId="{9DB0A162-7A69-4B15-9D38-F39265C7CEE0}">
      <dgm:prSet phldrT="[Tekst]" custT="1"/>
      <dgm:spPr>
        <a:solidFill>
          <a:schemeClr val="bg1">
            <a:lumMod val="95000"/>
          </a:schemeClr>
        </a:solidFill>
      </dgm:spPr>
      <dgm:t>
        <a:bodyPr/>
        <a:lstStyle/>
        <a:p>
          <a:r>
            <a:rPr lang="nb-NO" sz="1400" dirty="0"/>
            <a:t>Kontekst</a:t>
          </a:r>
        </a:p>
      </dgm:t>
    </dgm:pt>
    <dgm:pt modelId="{6DE0A7D3-9249-4038-B23F-6D401D6998A5}" type="parTrans" cxnId="{5D7AB506-7731-412D-A915-5146A0796AC0}">
      <dgm:prSet/>
      <dgm:spPr/>
      <dgm:t>
        <a:bodyPr/>
        <a:lstStyle/>
        <a:p>
          <a:endParaRPr lang="nb-NO" sz="2400"/>
        </a:p>
      </dgm:t>
    </dgm:pt>
    <dgm:pt modelId="{3FAFF018-9A70-4A10-A957-D56972B6922F}" type="sibTrans" cxnId="{5D7AB506-7731-412D-A915-5146A0796AC0}">
      <dgm:prSet/>
      <dgm:spPr/>
      <dgm:t>
        <a:bodyPr/>
        <a:lstStyle/>
        <a:p>
          <a:endParaRPr lang="nb-NO" sz="2400"/>
        </a:p>
      </dgm:t>
    </dgm:pt>
    <dgm:pt modelId="{26B5C3A8-7F53-4288-809A-BB8DFE900DF7}">
      <dgm:prSet phldrT="[Tekst]" custT="1"/>
      <dgm:spPr/>
      <dgm:t>
        <a:bodyPr/>
        <a:lstStyle/>
        <a:p>
          <a:r>
            <a:rPr lang="nb-NO" sz="1400" dirty="0"/>
            <a:t>Risikovurdering</a:t>
          </a:r>
        </a:p>
      </dgm:t>
    </dgm:pt>
    <dgm:pt modelId="{CEFF8FFF-F6FA-4189-963B-9A6D44624D22}" type="parTrans" cxnId="{55CF399D-468C-465F-AD6A-23FBD32DA2AC}">
      <dgm:prSet/>
      <dgm:spPr/>
      <dgm:t>
        <a:bodyPr/>
        <a:lstStyle/>
        <a:p>
          <a:endParaRPr lang="nb-NO" sz="2400"/>
        </a:p>
      </dgm:t>
    </dgm:pt>
    <dgm:pt modelId="{C7DCF29E-BA9D-4B0A-B113-1504A599245D}" type="sibTrans" cxnId="{55CF399D-468C-465F-AD6A-23FBD32DA2AC}">
      <dgm:prSet/>
      <dgm:spPr/>
      <dgm:t>
        <a:bodyPr/>
        <a:lstStyle/>
        <a:p>
          <a:endParaRPr lang="nb-NO" sz="2400"/>
        </a:p>
      </dgm:t>
    </dgm:pt>
    <dgm:pt modelId="{55BBE678-9D92-4D35-B0E2-443B96E4B141}">
      <dgm:prSet phldrT="[Tekst]" custT="1"/>
      <dgm:spPr/>
      <dgm:t>
        <a:bodyPr/>
        <a:lstStyle/>
        <a:p>
          <a:r>
            <a:rPr lang="nb-NO" sz="1400" dirty="0"/>
            <a:t>Risikohåndtering</a:t>
          </a:r>
        </a:p>
      </dgm:t>
    </dgm:pt>
    <dgm:pt modelId="{90C08D0F-30C8-4271-81E3-96189035AA76}" type="parTrans" cxnId="{E7ED0058-2AFB-4D72-918A-D9985793F27F}">
      <dgm:prSet/>
      <dgm:spPr/>
      <dgm:t>
        <a:bodyPr/>
        <a:lstStyle/>
        <a:p>
          <a:endParaRPr lang="nb-NO" sz="2400"/>
        </a:p>
      </dgm:t>
    </dgm:pt>
    <dgm:pt modelId="{C0FCAA6E-99ED-4DD0-9394-D8A401BA001D}" type="sibTrans" cxnId="{E7ED0058-2AFB-4D72-918A-D9985793F27F}">
      <dgm:prSet/>
      <dgm:spPr/>
      <dgm:t>
        <a:bodyPr/>
        <a:lstStyle/>
        <a:p>
          <a:endParaRPr lang="nb-NO" sz="2400"/>
        </a:p>
      </dgm:t>
    </dgm:pt>
    <dgm:pt modelId="{E28957FB-B0F1-499C-8C3C-7F83F77E9771}">
      <dgm:prSet phldrT="[Tekst]" custT="1"/>
      <dgm:spPr/>
      <dgm:t>
        <a:bodyPr/>
        <a:lstStyle/>
        <a:p>
          <a:r>
            <a:rPr lang="nb-NO" sz="1400" dirty="0"/>
            <a:t>Aksept </a:t>
          </a:r>
        </a:p>
        <a:p>
          <a:r>
            <a:rPr lang="nb-NO" sz="1400" dirty="0"/>
            <a:t>og</a:t>
          </a:r>
        </a:p>
        <a:p>
          <a:r>
            <a:rPr lang="nb-NO" sz="1400" dirty="0"/>
            <a:t>beslutning</a:t>
          </a:r>
        </a:p>
      </dgm:t>
    </dgm:pt>
    <dgm:pt modelId="{83EFF6EB-C926-4A98-A488-9B0A589E99C5}" type="parTrans" cxnId="{CE0EDC95-6724-4B49-8992-0B62DE8893E8}">
      <dgm:prSet/>
      <dgm:spPr/>
      <dgm:t>
        <a:bodyPr/>
        <a:lstStyle/>
        <a:p>
          <a:endParaRPr lang="nb-NO" sz="2400"/>
        </a:p>
      </dgm:t>
    </dgm:pt>
    <dgm:pt modelId="{17616255-E03D-44DB-B40B-A369A22FB227}" type="sibTrans" cxnId="{CE0EDC95-6724-4B49-8992-0B62DE8893E8}">
      <dgm:prSet/>
      <dgm:spPr/>
      <dgm:t>
        <a:bodyPr/>
        <a:lstStyle/>
        <a:p>
          <a:endParaRPr lang="nb-NO" sz="2400"/>
        </a:p>
      </dgm:t>
    </dgm:pt>
    <dgm:pt modelId="{FDFFA058-5558-4D4E-A1F3-9272C093DB51}" type="pres">
      <dgm:prSet presAssocID="{B8FCBF19-6BEF-429B-9D17-38D80C975DBA}" presName="Name0" presStyleCnt="0">
        <dgm:presLayoutVars>
          <dgm:dir/>
          <dgm:resizeHandles val="exact"/>
        </dgm:presLayoutVars>
      </dgm:prSet>
      <dgm:spPr/>
    </dgm:pt>
    <dgm:pt modelId="{3C39F027-AE0D-4D27-BF62-E858D9AEABBB}" type="pres">
      <dgm:prSet presAssocID="{9DB0A162-7A69-4B15-9D38-F39265C7CEE0}" presName="composite" presStyleCnt="0"/>
      <dgm:spPr/>
    </dgm:pt>
    <dgm:pt modelId="{2F31BC82-A7F0-479D-9E48-9FC9A60AA83D}" type="pres">
      <dgm:prSet presAssocID="{9DB0A162-7A69-4B15-9D38-F39265C7CEE0}" presName="bgChev" presStyleLbl="node1" presStyleIdx="0" presStyleCnt="4"/>
      <dgm:spPr>
        <a:solidFill>
          <a:srgbClr val="898989"/>
        </a:solidFill>
      </dgm:spPr>
    </dgm:pt>
    <dgm:pt modelId="{BE442DAC-1506-4EA3-AE3F-F31B9F65731A}" type="pres">
      <dgm:prSet presAssocID="{9DB0A162-7A69-4B15-9D38-F39265C7CEE0}" presName="txNode" presStyleLbl="fgAcc1" presStyleIdx="0" presStyleCnt="4">
        <dgm:presLayoutVars>
          <dgm:bulletEnabled val="1"/>
        </dgm:presLayoutVars>
      </dgm:prSet>
      <dgm:spPr/>
    </dgm:pt>
    <dgm:pt modelId="{EED02FC0-FE8C-4242-A949-2CC99926B641}" type="pres">
      <dgm:prSet presAssocID="{3FAFF018-9A70-4A10-A957-D56972B6922F}" presName="compositeSpace" presStyleCnt="0"/>
      <dgm:spPr/>
    </dgm:pt>
    <dgm:pt modelId="{B28ED880-C09B-48DC-A4DD-F69B87BC7B41}" type="pres">
      <dgm:prSet presAssocID="{26B5C3A8-7F53-4288-809A-BB8DFE900DF7}" presName="composite" presStyleCnt="0"/>
      <dgm:spPr/>
    </dgm:pt>
    <dgm:pt modelId="{6753A4C9-94DE-4820-91AF-A75E7CB64FF1}" type="pres">
      <dgm:prSet presAssocID="{26B5C3A8-7F53-4288-809A-BB8DFE900DF7}" presName="bgChev" presStyleLbl="node1" presStyleIdx="1" presStyleCnt="4"/>
      <dgm:spPr>
        <a:solidFill>
          <a:srgbClr val="898989"/>
        </a:solidFill>
      </dgm:spPr>
    </dgm:pt>
    <dgm:pt modelId="{A7356EF3-BD61-406B-9BED-8ED7D6579F83}" type="pres">
      <dgm:prSet presAssocID="{26B5C3A8-7F53-4288-809A-BB8DFE900DF7}" presName="txNode" presStyleLbl="fgAcc1" presStyleIdx="1" presStyleCnt="4">
        <dgm:presLayoutVars>
          <dgm:bulletEnabled val="1"/>
        </dgm:presLayoutVars>
      </dgm:prSet>
      <dgm:spPr/>
    </dgm:pt>
    <dgm:pt modelId="{2C5A9F04-C3E2-469B-8EBA-388E32A154C2}" type="pres">
      <dgm:prSet presAssocID="{C7DCF29E-BA9D-4B0A-B113-1504A599245D}" presName="compositeSpace" presStyleCnt="0"/>
      <dgm:spPr/>
    </dgm:pt>
    <dgm:pt modelId="{31A8087C-E9D7-4D05-A575-93D329ED72D1}" type="pres">
      <dgm:prSet presAssocID="{55BBE678-9D92-4D35-B0E2-443B96E4B141}" presName="composite" presStyleCnt="0"/>
      <dgm:spPr/>
    </dgm:pt>
    <dgm:pt modelId="{237CEDF3-E4BD-44B4-A741-03E8442D6BF2}" type="pres">
      <dgm:prSet presAssocID="{55BBE678-9D92-4D35-B0E2-443B96E4B141}" presName="bgChev" presStyleLbl="node1" presStyleIdx="2" presStyleCnt="4" custLinFactNeighborY="0"/>
      <dgm:spPr>
        <a:solidFill>
          <a:srgbClr val="898989"/>
        </a:solidFill>
      </dgm:spPr>
    </dgm:pt>
    <dgm:pt modelId="{59C2A334-7B24-4045-8209-006D8AD51F16}" type="pres">
      <dgm:prSet presAssocID="{55BBE678-9D92-4D35-B0E2-443B96E4B141}" presName="txNode" presStyleLbl="fgAcc1" presStyleIdx="2" presStyleCnt="4">
        <dgm:presLayoutVars>
          <dgm:bulletEnabled val="1"/>
        </dgm:presLayoutVars>
      </dgm:prSet>
      <dgm:spPr/>
    </dgm:pt>
    <dgm:pt modelId="{4B82175B-D5DE-4EBB-AF06-7D79B9673280}" type="pres">
      <dgm:prSet presAssocID="{C0FCAA6E-99ED-4DD0-9394-D8A401BA001D}" presName="compositeSpace" presStyleCnt="0"/>
      <dgm:spPr/>
    </dgm:pt>
    <dgm:pt modelId="{3831A096-0ED6-4691-9B91-7B7CD58716C6}" type="pres">
      <dgm:prSet presAssocID="{E28957FB-B0F1-499C-8C3C-7F83F77E9771}" presName="composite" presStyleCnt="0"/>
      <dgm:spPr/>
    </dgm:pt>
    <dgm:pt modelId="{8211DF32-F270-451E-8FDD-0E93C8CDC4CB}" type="pres">
      <dgm:prSet presAssocID="{E28957FB-B0F1-499C-8C3C-7F83F77E9771}" presName="bgChev" presStyleLbl="node1" presStyleIdx="3" presStyleCnt="4"/>
      <dgm:spPr>
        <a:solidFill>
          <a:srgbClr val="FF0000"/>
        </a:solidFill>
      </dgm:spPr>
    </dgm:pt>
    <dgm:pt modelId="{B2ED527E-EF2B-4DAA-A2C9-DDA60D39C01D}" type="pres">
      <dgm:prSet presAssocID="{E28957FB-B0F1-499C-8C3C-7F83F77E9771}" presName="txNode" presStyleLbl="fgAcc1" presStyleIdx="3" presStyleCnt="4">
        <dgm:presLayoutVars>
          <dgm:bulletEnabled val="1"/>
        </dgm:presLayoutVars>
      </dgm:prSet>
      <dgm:spPr/>
    </dgm:pt>
  </dgm:ptLst>
  <dgm:cxnLst>
    <dgm:cxn modelId="{5D7AB506-7731-412D-A915-5146A0796AC0}" srcId="{B8FCBF19-6BEF-429B-9D17-38D80C975DBA}" destId="{9DB0A162-7A69-4B15-9D38-F39265C7CEE0}" srcOrd="0" destOrd="0" parTransId="{6DE0A7D3-9249-4038-B23F-6D401D6998A5}" sibTransId="{3FAFF018-9A70-4A10-A957-D56972B6922F}"/>
    <dgm:cxn modelId="{8D8DAC52-389E-4F85-9433-5363C3D76813}" type="presOf" srcId="{E28957FB-B0F1-499C-8C3C-7F83F77E9771}" destId="{B2ED527E-EF2B-4DAA-A2C9-DDA60D39C01D}" srcOrd="0" destOrd="0" presId="urn:microsoft.com/office/officeart/2005/8/layout/chevronAccent+Icon"/>
    <dgm:cxn modelId="{E7ED0058-2AFB-4D72-918A-D9985793F27F}" srcId="{B8FCBF19-6BEF-429B-9D17-38D80C975DBA}" destId="{55BBE678-9D92-4D35-B0E2-443B96E4B141}" srcOrd="2" destOrd="0" parTransId="{90C08D0F-30C8-4271-81E3-96189035AA76}" sibTransId="{C0FCAA6E-99ED-4DD0-9394-D8A401BA001D}"/>
    <dgm:cxn modelId="{91DD858B-DE41-4D3D-AAAD-7D061D3A35BB}" type="presOf" srcId="{B8FCBF19-6BEF-429B-9D17-38D80C975DBA}" destId="{FDFFA058-5558-4D4E-A1F3-9272C093DB51}" srcOrd="0" destOrd="0" presId="urn:microsoft.com/office/officeart/2005/8/layout/chevronAccent+Icon"/>
    <dgm:cxn modelId="{CE0EDC95-6724-4B49-8992-0B62DE8893E8}" srcId="{B8FCBF19-6BEF-429B-9D17-38D80C975DBA}" destId="{E28957FB-B0F1-499C-8C3C-7F83F77E9771}" srcOrd="3" destOrd="0" parTransId="{83EFF6EB-C926-4A98-A488-9B0A589E99C5}" sibTransId="{17616255-E03D-44DB-B40B-A369A22FB227}"/>
    <dgm:cxn modelId="{55CF399D-468C-465F-AD6A-23FBD32DA2AC}" srcId="{B8FCBF19-6BEF-429B-9D17-38D80C975DBA}" destId="{26B5C3A8-7F53-4288-809A-BB8DFE900DF7}" srcOrd="1" destOrd="0" parTransId="{CEFF8FFF-F6FA-4189-963B-9A6D44624D22}" sibTransId="{C7DCF29E-BA9D-4B0A-B113-1504A599245D}"/>
    <dgm:cxn modelId="{FFD981DF-A4E8-450D-8F39-F59FADC501D9}" type="presOf" srcId="{26B5C3A8-7F53-4288-809A-BB8DFE900DF7}" destId="{A7356EF3-BD61-406B-9BED-8ED7D6579F83}" srcOrd="0" destOrd="0" presId="urn:microsoft.com/office/officeart/2005/8/layout/chevronAccent+Icon"/>
    <dgm:cxn modelId="{5A3FD2E7-388C-4689-B0B5-40EF0A683A1B}" type="presOf" srcId="{55BBE678-9D92-4D35-B0E2-443B96E4B141}" destId="{59C2A334-7B24-4045-8209-006D8AD51F16}" srcOrd="0" destOrd="0" presId="urn:microsoft.com/office/officeart/2005/8/layout/chevronAccent+Icon"/>
    <dgm:cxn modelId="{3B0ACEEC-1934-47C6-8F01-537BAAC32ECB}" type="presOf" srcId="{9DB0A162-7A69-4B15-9D38-F39265C7CEE0}" destId="{BE442DAC-1506-4EA3-AE3F-F31B9F65731A}" srcOrd="0" destOrd="0" presId="urn:microsoft.com/office/officeart/2005/8/layout/chevronAccent+Icon"/>
    <dgm:cxn modelId="{155751FF-3989-4ED0-A565-970BD19BC37C}" type="presParOf" srcId="{FDFFA058-5558-4D4E-A1F3-9272C093DB51}" destId="{3C39F027-AE0D-4D27-BF62-E858D9AEABBB}" srcOrd="0" destOrd="0" presId="urn:microsoft.com/office/officeart/2005/8/layout/chevronAccent+Icon"/>
    <dgm:cxn modelId="{D31142F9-E920-4DD2-9E7B-EA8DC156E2E5}" type="presParOf" srcId="{3C39F027-AE0D-4D27-BF62-E858D9AEABBB}" destId="{2F31BC82-A7F0-479D-9E48-9FC9A60AA83D}" srcOrd="0" destOrd="0" presId="urn:microsoft.com/office/officeart/2005/8/layout/chevronAccent+Icon"/>
    <dgm:cxn modelId="{27212D68-B08F-49AF-9276-367288FFA430}" type="presParOf" srcId="{3C39F027-AE0D-4D27-BF62-E858D9AEABBB}" destId="{BE442DAC-1506-4EA3-AE3F-F31B9F65731A}" srcOrd="1" destOrd="0" presId="urn:microsoft.com/office/officeart/2005/8/layout/chevronAccent+Icon"/>
    <dgm:cxn modelId="{97C7DA56-92B1-4C2A-B877-937481DB770C}" type="presParOf" srcId="{FDFFA058-5558-4D4E-A1F3-9272C093DB51}" destId="{EED02FC0-FE8C-4242-A949-2CC99926B641}" srcOrd="1" destOrd="0" presId="urn:microsoft.com/office/officeart/2005/8/layout/chevronAccent+Icon"/>
    <dgm:cxn modelId="{27101ACB-2956-44E9-BC14-7C9731150628}" type="presParOf" srcId="{FDFFA058-5558-4D4E-A1F3-9272C093DB51}" destId="{B28ED880-C09B-48DC-A4DD-F69B87BC7B41}" srcOrd="2" destOrd="0" presId="urn:microsoft.com/office/officeart/2005/8/layout/chevronAccent+Icon"/>
    <dgm:cxn modelId="{7E4BE150-90E5-422C-B4A0-2A4C0DC287CD}" type="presParOf" srcId="{B28ED880-C09B-48DC-A4DD-F69B87BC7B41}" destId="{6753A4C9-94DE-4820-91AF-A75E7CB64FF1}" srcOrd="0" destOrd="0" presId="urn:microsoft.com/office/officeart/2005/8/layout/chevronAccent+Icon"/>
    <dgm:cxn modelId="{ED901C66-8757-428E-8BEA-DBE1FC2F8FC8}" type="presParOf" srcId="{B28ED880-C09B-48DC-A4DD-F69B87BC7B41}" destId="{A7356EF3-BD61-406B-9BED-8ED7D6579F83}" srcOrd="1" destOrd="0" presId="urn:microsoft.com/office/officeart/2005/8/layout/chevronAccent+Icon"/>
    <dgm:cxn modelId="{AC16D432-AD70-4705-82DA-CCD6C7F06036}" type="presParOf" srcId="{FDFFA058-5558-4D4E-A1F3-9272C093DB51}" destId="{2C5A9F04-C3E2-469B-8EBA-388E32A154C2}" srcOrd="3" destOrd="0" presId="urn:microsoft.com/office/officeart/2005/8/layout/chevronAccent+Icon"/>
    <dgm:cxn modelId="{1776F9D7-5AFD-454F-838B-B3D75975035F}" type="presParOf" srcId="{FDFFA058-5558-4D4E-A1F3-9272C093DB51}" destId="{31A8087C-E9D7-4D05-A575-93D329ED72D1}" srcOrd="4" destOrd="0" presId="urn:microsoft.com/office/officeart/2005/8/layout/chevronAccent+Icon"/>
    <dgm:cxn modelId="{D5E33C76-5D6B-48E7-8FB1-958B55DBD835}" type="presParOf" srcId="{31A8087C-E9D7-4D05-A575-93D329ED72D1}" destId="{237CEDF3-E4BD-44B4-A741-03E8442D6BF2}" srcOrd="0" destOrd="0" presId="urn:microsoft.com/office/officeart/2005/8/layout/chevronAccent+Icon"/>
    <dgm:cxn modelId="{5D32EE5A-D69C-4B32-9C50-79D147337836}" type="presParOf" srcId="{31A8087C-E9D7-4D05-A575-93D329ED72D1}" destId="{59C2A334-7B24-4045-8209-006D8AD51F16}" srcOrd="1" destOrd="0" presId="urn:microsoft.com/office/officeart/2005/8/layout/chevronAccent+Icon"/>
    <dgm:cxn modelId="{AC6E3279-E113-4C62-8067-A3CB92DA1D1B}" type="presParOf" srcId="{FDFFA058-5558-4D4E-A1F3-9272C093DB51}" destId="{4B82175B-D5DE-4EBB-AF06-7D79B9673280}" srcOrd="5" destOrd="0" presId="urn:microsoft.com/office/officeart/2005/8/layout/chevronAccent+Icon"/>
    <dgm:cxn modelId="{8E992470-959B-4599-8F20-B813AC49DB52}" type="presParOf" srcId="{FDFFA058-5558-4D4E-A1F3-9272C093DB51}" destId="{3831A096-0ED6-4691-9B91-7B7CD58716C6}" srcOrd="6" destOrd="0" presId="urn:microsoft.com/office/officeart/2005/8/layout/chevronAccent+Icon"/>
    <dgm:cxn modelId="{DBD24EC2-DAF3-4B95-9640-3AE892386256}" type="presParOf" srcId="{3831A096-0ED6-4691-9B91-7B7CD58716C6}" destId="{8211DF32-F270-451E-8FDD-0E93C8CDC4CB}" srcOrd="0" destOrd="0" presId="urn:microsoft.com/office/officeart/2005/8/layout/chevronAccent+Icon"/>
    <dgm:cxn modelId="{6F351AF4-99E3-4E92-A467-50AAEE39E4CC}" type="presParOf" srcId="{3831A096-0ED6-4691-9B91-7B7CD58716C6}" destId="{B2ED527E-EF2B-4DAA-A2C9-DDA60D39C01D}" srcOrd="1" destOrd="0" presId="urn:microsoft.com/office/officeart/2005/8/layout/chevronAccent+Icon"/>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F31BC82-A7F0-479D-9E48-9FC9A60AA83D}">
      <dsp:nvSpPr>
        <dsp:cNvPr id="0" name=""/>
        <dsp:cNvSpPr/>
      </dsp:nvSpPr>
      <dsp:spPr>
        <a:xfrm>
          <a:off x="4176" y="688907"/>
          <a:ext cx="1965860" cy="758822"/>
        </a:xfrm>
        <a:prstGeom prst="chevron">
          <a:avLst>
            <a:gd name="adj" fmla="val 40000"/>
          </a:avLst>
        </a:prstGeom>
        <a:solidFill>
          <a:srgbClr val="FF000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BE442DAC-1506-4EA3-AE3F-F31B9F65731A}">
      <dsp:nvSpPr>
        <dsp:cNvPr id="0" name=""/>
        <dsp:cNvSpPr/>
      </dsp:nvSpPr>
      <dsp:spPr>
        <a:xfrm>
          <a:off x="528406" y="878612"/>
          <a:ext cx="1660060" cy="758822"/>
        </a:xfrm>
        <a:prstGeom prst="roundRect">
          <a:avLst>
            <a:gd name="adj" fmla="val 10000"/>
          </a:avLst>
        </a:prstGeom>
        <a:solidFill>
          <a:schemeClr val="bg1">
            <a:lumMod val="9500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nb-NO" sz="1400" kern="1200" dirty="0"/>
            <a:t>Kontekst</a:t>
          </a:r>
        </a:p>
      </dsp:txBody>
      <dsp:txXfrm>
        <a:off x="550631" y="900837"/>
        <a:ext cx="1615610" cy="714372"/>
      </dsp:txXfrm>
    </dsp:sp>
    <dsp:sp modelId="{6753A4C9-94DE-4820-91AF-A75E7CB64FF1}">
      <dsp:nvSpPr>
        <dsp:cNvPr id="0" name=""/>
        <dsp:cNvSpPr/>
      </dsp:nvSpPr>
      <dsp:spPr>
        <a:xfrm>
          <a:off x="2249626" y="688907"/>
          <a:ext cx="1965860" cy="758822"/>
        </a:xfrm>
        <a:prstGeom prst="chevron">
          <a:avLst>
            <a:gd name="adj" fmla="val 40000"/>
          </a:avLst>
        </a:prstGeom>
        <a:gradFill rotWithShape="0">
          <a:gsLst>
            <a:gs pos="0">
              <a:schemeClr val="accent2">
                <a:hueOff val="0"/>
                <a:satOff val="0"/>
                <a:lumOff val="0"/>
                <a:alphaOff val="0"/>
                <a:tint val="100000"/>
                <a:shade val="100000"/>
                <a:satMod val="130000"/>
              </a:schemeClr>
            </a:gs>
            <a:gs pos="100000">
              <a:schemeClr val="accent2">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A7356EF3-BD61-406B-9BED-8ED7D6579F83}">
      <dsp:nvSpPr>
        <dsp:cNvPr id="0" name=""/>
        <dsp:cNvSpPr/>
      </dsp:nvSpPr>
      <dsp:spPr>
        <a:xfrm>
          <a:off x="2773855" y="878612"/>
          <a:ext cx="1660060" cy="758822"/>
        </a:xfrm>
        <a:prstGeom prst="roundRect">
          <a:avLst>
            <a:gd name="adj" fmla="val 10000"/>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nb-NO" sz="1400" kern="1200" dirty="0"/>
            <a:t>Risikovurdering</a:t>
          </a:r>
        </a:p>
      </dsp:txBody>
      <dsp:txXfrm>
        <a:off x="2796080" y="900837"/>
        <a:ext cx="1615610" cy="714372"/>
      </dsp:txXfrm>
    </dsp:sp>
    <dsp:sp modelId="{237CEDF3-E4BD-44B4-A741-03E8442D6BF2}">
      <dsp:nvSpPr>
        <dsp:cNvPr id="0" name=""/>
        <dsp:cNvSpPr/>
      </dsp:nvSpPr>
      <dsp:spPr>
        <a:xfrm>
          <a:off x="4495076" y="688907"/>
          <a:ext cx="1965860" cy="758822"/>
        </a:xfrm>
        <a:prstGeom prst="chevron">
          <a:avLst>
            <a:gd name="adj" fmla="val 40000"/>
          </a:avLst>
        </a:prstGeom>
        <a:gradFill rotWithShape="0">
          <a:gsLst>
            <a:gs pos="0">
              <a:schemeClr val="accent2">
                <a:hueOff val="0"/>
                <a:satOff val="0"/>
                <a:lumOff val="0"/>
                <a:alphaOff val="0"/>
                <a:tint val="100000"/>
                <a:shade val="100000"/>
                <a:satMod val="130000"/>
              </a:schemeClr>
            </a:gs>
            <a:gs pos="100000">
              <a:schemeClr val="accent2">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59C2A334-7B24-4045-8209-006D8AD51F16}">
      <dsp:nvSpPr>
        <dsp:cNvPr id="0" name=""/>
        <dsp:cNvSpPr/>
      </dsp:nvSpPr>
      <dsp:spPr>
        <a:xfrm>
          <a:off x="5019305" y="878612"/>
          <a:ext cx="1660060" cy="758822"/>
        </a:xfrm>
        <a:prstGeom prst="roundRect">
          <a:avLst>
            <a:gd name="adj" fmla="val 10000"/>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nb-NO" sz="1400" kern="1200" dirty="0"/>
            <a:t>Risikohåndtering</a:t>
          </a:r>
        </a:p>
      </dsp:txBody>
      <dsp:txXfrm>
        <a:off x="5041530" y="900837"/>
        <a:ext cx="1615610" cy="714372"/>
      </dsp:txXfrm>
    </dsp:sp>
    <dsp:sp modelId="{8211DF32-F270-451E-8FDD-0E93C8CDC4CB}">
      <dsp:nvSpPr>
        <dsp:cNvPr id="0" name=""/>
        <dsp:cNvSpPr/>
      </dsp:nvSpPr>
      <dsp:spPr>
        <a:xfrm>
          <a:off x="6740525" y="688907"/>
          <a:ext cx="1965860" cy="758822"/>
        </a:xfrm>
        <a:prstGeom prst="chevron">
          <a:avLst>
            <a:gd name="adj" fmla="val 40000"/>
          </a:avLst>
        </a:prstGeom>
        <a:gradFill rotWithShape="0">
          <a:gsLst>
            <a:gs pos="0">
              <a:schemeClr val="accent2">
                <a:hueOff val="0"/>
                <a:satOff val="0"/>
                <a:lumOff val="0"/>
                <a:alphaOff val="0"/>
                <a:tint val="100000"/>
                <a:shade val="100000"/>
                <a:satMod val="130000"/>
              </a:schemeClr>
            </a:gs>
            <a:gs pos="100000">
              <a:schemeClr val="accent2">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B2ED527E-EF2B-4DAA-A2C9-DDA60D39C01D}">
      <dsp:nvSpPr>
        <dsp:cNvPr id="0" name=""/>
        <dsp:cNvSpPr/>
      </dsp:nvSpPr>
      <dsp:spPr>
        <a:xfrm>
          <a:off x="7264755" y="878612"/>
          <a:ext cx="1660060" cy="758822"/>
        </a:xfrm>
        <a:prstGeom prst="roundRect">
          <a:avLst>
            <a:gd name="adj" fmla="val 10000"/>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nb-NO" sz="1400" kern="1200" dirty="0"/>
            <a:t>Aksept og beslutning</a:t>
          </a:r>
        </a:p>
      </dsp:txBody>
      <dsp:txXfrm>
        <a:off x="7286980" y="900837"/>
        <a:ext cx="1615610" cy="71437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F31BC82-A7F0-479D-9E48-9FC9A60AA83D}">
      <dsp:nvSpPr>
        <dsp:cNvPr id="0" name=""/>
        <dsp:cNvSpPr/>
      </dsp:nvSpPr>
      <dsp:spPr>
        <a:xfrm>
          <a:off x="4176" y="688907"/>
          <a:ext cx="1965860" cy="758822"/>
        </a:xfrm>
        <a:prstGeom prst="chevron">
          <a:avLst>
            <a:gd name="adj" fmla="val 40000"/>
          </a:avLst>
        </a:prstGeom>
        <a:solidFill>
          <a:srgbClr val="898989"/>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BE442DAC-1506-4EA3-AE3F-F31B9F65731A}">
      <dsp:nvSpPr>
        <dsp:cNvPr id="0" name=""/>
        <dsp:cNvSpPr/>
      </dsp:nvSpPr>
      <dsp:spPr>
        <a:xfrm>
          <a:off x="528406" y="878612"/>
          <a:ext cx="1660060" cy="758822"/>
        </a:xfrm>
        <a:prstGeom prst="roundRect">
          <a:avLst>
            <a:gd name="adj" fmla="val 10000"/>
          </a:avLst>
        </a:prstGeom>
        <a:solidFill>
          <a:schemeClr val="bg1">
            <a:lumMod val="9500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nb-NO" sz="1400" kern="1200" dirty="0"/>
            <a:t>Kontekst</a:t>
          </a:r>
        </a:p>
      </dsp:txBody>
      <dsp:txXfrm>
        <a:off x="550631" y="900837"/>
        <a:ext cx="1615610" cy="714372"/>
      </dsp:txXfrm>
    </dsp:sp>
    <dsp:sp modelId="{6753A4C9-94DE-4820-91AF-A75E7CB64FF1}">
      <dsp:nvSpPr>
        <dsp:cNvPr id="0" name=""/>
        <dsp:cNvSpPr/>
      </dsp:nvSpPr>
      <dsp:spPr>
        <a:xfrm>
          <a:off x="2249626" y="688907"/>
          <a:ext cx="1965860" cy="758822"/>
        </a:xfrm>
        <a:prstGeom prst="chevron">
          <a:avLst>
            <a:gd name="adj" fmla="val 40000"/>
          </a:avLst>
        </a:prstGeom>
        <a:solidFill>
          <a:srgbClr val="FF000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A7356EF3-BD61-406B-9BED-8ED7D6579F83}">
      <dsp:nvSpPr>
        <dsp:cNvPr id="0" name=""/>
        <dsp:cNvSpPr/>
      </dsp:nvSpPr>
      <dsp:spPr>
        <a:xfrm>
          <a:off x="2773855" y="878612"/>
          <a:ext cx="1660060" cy="758822"/>
        </a:xfrm>
        <a:prstGeom prst="roundRect">
          <a:avLst>
            <a:gd name="adj" fmla="val 10000"/>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nb-NO" sz="1400" kern="1200" dirty="0"/>
            <a:t>Risikovurdering</a:t>
          </a:r>
        </a:p>
      </dsp:txBody>
      <dsp:txXfrm>
        <a:off x="2796080" y="900837"/>
        <a:ext cx="1615610" cy="714372"/>
      </dsp:txXfrm>
    </dsp:sp>
    <dsp:sp modelId="{237CEDF3-E4BD-44B4-A741-03E8442D6BF2}">
      <dsp:nvSpPr>
        <dsp:cNvPr id="0" name=""/>
        <dsp:cNvSpPr/>
      </dsp:nvSpPr>
      <dsp:spPr>
        <a:xfrm>
          <a:off x="4495076" y="688907"/>
          <a:ext cx="1965860" cy="758822"/>
        </a:xfrm>
        <a:prstGeom prst="chevron">
          <a:avLst>
            <a:gd name="adj" fmla="val 40000"/>
          </a:avLst>
        </a:prstGeom>
        <a:gradFill rotWithShape="0">
          <a:gsLst>
            <a:gs pos="0">
              <a:schemeClr val="accent2">
                <a:hueOff val="0"/>
                <a:satOff val="0"/>
                <a:lumOff val="0"/>
                <a:alphaOff val="0"/>
                <a:tint val="100000"/>
                <a:shade val="100000"/>
                <a:satMod val="130000"/>
              </a:schemeClr>
            </a:gs>
            <a:gs pos="100000">
              <a:schemeClr val="accent2">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59C2A334-7B24-4045-8209-006D8AD51F16}">
      <dsp:nvSpPr>
        <dsp:cNvPr id="0" name=""/>
        <dsp:cNvSpPr/>
      </dsp:nvSpPr>
      <dsp:spPr>
        <a:xfrm>
          <a:off x="5019305" y="878612"/>
          <a:ext cx="1660060" cy="758822"/>
        </a:xfrm>
        <a:prstGeom prst="roundRect">
          <a:avLst>
            <a:gd name="adj" fmla="val 10000"/>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nb-NO" sz="1400" kern="1200" dirty="0"/>
            <a:t>Risikohåndtering</a:t>
          </a:r>
        </a:p>
      </dsp:txBody>
      <dsp:txXfrm>
        <a:off x="5041530" y="900837"/>
        <a:ext cx="1615610" cy="714372"/>
      </dsp:txXfrm>
    </dsp:sp>
    <dsp:sp modelId="{8211DF32-F270-451E-8FDD-0E93C8CDC4CB}">
      <dsp:nvSpPr>
        <dsp:cNvPr id="0" name=""/>
        <dsp:cNvSpPr/>
      </dsp:nvSpPr>
      <dsp:spPr>
        <a:xfrm>
          <a:off x="6740525" y="688907"/>
          <a:ext cx="1965860" cy="758822"/>
        </a:xfrm>
        <a:prstGeom prst="chevron">
          <a:avLst>
            <a:gd name="adj" fmla="val 40000"/>
          </a:avLst>
        </a:prstGeom>
        <a:gradFill rotWithShape="0">
          <a:gsLst>
            <a:gs pos="0">
              <a:schemeClr val="accent2">
                <a:hueOff val="0"/>
                <a:satOff val="0"/>
                <a:lumOff val="0"/>
                <a:alphaOff val="0"/>
                <a:tint val="100000"/>
                <a:shade val="100000"/>
                <a:satMod val="130000"/>
              </a:schemeClr>
            </a:gs>
            <a:gs pos="100000">
              <a:schemeClr val="accent2">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B2ED527E-EF2B-4DAA-A2C9-DDA60D39C01D}">
      <dsp:nvSpPr>
        <dsp:cNvPr id="0" name=""/>
        <dsp:cNvSpPr/>
      </dsp:nvSpPr>
      <dsp:spPr>
        <a:xfrm>
          <a:off x="7264755" y="878612"/>
          <a:ext cx="1660060" cy="758822"/>
        </a:xfrm>
        <a:prstGeom prst="roundRect">
          <a:avLst>
            <a:gd name="adj" fmla="val 10000"/>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nb-NO" sz="1400" kern="1200" dirty="0"/>
            <a:t>Aksept</a:t>
          </a:r>
        </a:p>
        <a:p>
          <a:pPr marL="0" lvl="0" indent="0" algn="ctr" defTabSz="622300">
            <a:lnSpc>
              <a:spcPct val="90000"/>
            </a:lnSpc>
            <a:spcBef>
              <a:spcPct val="0"/>
            </a:spcBef>
            <a:spcAft>
              <a:spcPct val="35000"/>
            </a:spcAft>
            <a:buNone/>
          </a:pPr>
          <a:r>
            <a:rPr lang="nb-NO" sz="1400" kern="1200" dirty="0"/>
            <a:t>og</a:t>
          </a:r>
        </a:p>
        <a:p>
          <a:pPr marL="0" lvl="0" indent="0" algn="ctr" defTabSz="622300">
            <a:lnSpc>
              <a:spcPct val="90000"/>
            </a:lnSpc>
            <a:spcBef>
              <a:spcPct val="0"/>
            </a:spcBef>
            <a:spcAft>
              <a:spcPct val="35000"/>
            </a:spcAft>
            <a:buNone/>
          </a:pPr>
          <a:r>
            <a:rPr lang="nb-NO" sz="1400" kern="1200" dirty="0"/>
            <a:t>beslutning</a:t>
          </a:r>
        </a:p>
      </dsp:txBody>
      <dsp:txXfrm>
        <a:off x="7286980" y="900837"/>
        <a:ext cx="1615610" cy="71437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F31BC82-A7F0-479D-9E48-9FC9A60AA83D}">
      <dsp:nvSpPr>
        <dsp:cNvPr id="0" name=""/>
        <dsp:cNvSpPr/>
      </dsp:nvSpPr>
      <dsp:spPr>
        <a:xfrm>
          <a:off x="4176" y="688907"/>
          <a:ext cx="1965860" cy="758822"/>
        </a:xfrm>
        <a:prstGeom prst="chevron">
          <a:avLst>
            <a:gd name="adj" fmla="val 40000"/>
          </a:avLst>
        </a:prstGeom>
        <a:solidFill>
          <a:srgbClr val="898989"/>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BE442DAC-1506-4EA3-AE3F-F31B9F65731A}">
      <dsp:nvSpPr>
        <dsp:cNvPr id="0" name=""/>
        <dsp:cNvSpPr/>
      </dsp:nvSpPr>
      <dsp:spPr>
        <a:xfrm>
          <a:off x="528406" y="878612"/>
          <a:ext cx="1660060" cy="758822"/>
        </a:xfrm>
        <a:prstGeom prst="roundRect">
          <a:avLst>
            <a:gd name="adj" fmla="val 10000"/>
          </a:avLst>
        </a:prstGeom>
        <a:solidFill>
          <a:schemeClr val="bg1">
            <a:lumMod val="9500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nb-NO" sz="1400" kern="1200" dirty="0"/>
            <a:t>Kontekst</a:t>
          </a:r>
        </a:p>
      </dsp:txBody>
      <dsp:txXfrm>
        <a:off x="550631" y="900837"/>
        <a:ext cx="1615610" cy="714372"/>
      </dsp:txXfrm>
    </dsp:sp>
    <dsp:sp modelId="{6753A4C9-94DE-4820-91AF-A75E7CB64FF1}">
      <dsp:nvSpPr>
        <dsp:cNvPr id="0" name=""/>
        <dsp:cNvSpPr/>
      </dsp:nvSpPr>
      <dsp:spPr>
        <a:xfrm>
          <a:off x="2249626" y="688907"/>
          <a:ext cx="1965860" cy="758822"/>
        </a:xfrm>
        <a:prstGeom prst="chevron">
          <a:avLst>
            <a:gd name="adj" fmla="val 40000"/>
          </a:avLst>
        </a:prstGeom>
        <a:solidFill>
          <a:srgbClr val="898989"/>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A7356EF3-BD61-406B-9BED-8ED7D6579F83}">
      <dsp:nvSpPr>
        <dsp:cNvPr id="0" name=""/>
        <dsp:cNvSpPr/>
      </dsp:nvSpPr>
      <dsp:spPr>
        <a:xfrm>
          <a:off x="2773855" y="878612"/>
          <a:ext cx="1660060" cy="758822"/>
        </a:xfrm>
        <a:prstGeom prst="roundRect">
          <a:avLst>
            <a:gd name="adj" fmla="val 10000"/>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nb-NO" sz="1400" kern="1200" dirty="0"/>
            <a:t>Risikovurdering</a:t>
          </a:r>
        </a:p>
      </dsp:txBody>
      <dsp:txXfrm>
        <a:off x="2796080" y="900837"/>
        <a:ext cx="1615610" cy="714372"/>
      </dsp:txXfrm>
    </dsp:sp>
    <dsp:sp modelId="{237CEDF3-E4BD-44B4-A741-03E8442D6BF2}">
      <dsp:nvSpPr>
        <dsp:cNvPr id="0" name=""/>
        <dsp:cNvSpPr/>
      </dsp:nvSpPr>
      <dsp:spPr>
        <a:xfrm>
          <a:off x="4495076" y="688907"/>
          <a:ext cx="1965860" cy="758822"/>
        </a:xfrm>
        <a:prstGeom prst="chevron">
          <a:avLst>
            <a:gd name="adj" fmla="val 40000"/>
          </a:avLst>
        </a:prstGeom>
        <a:solidFill>
          <a:srgbClr val="FF000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59C2A334-7B24-4045-8209-006D8AD51F16}">
      <dsp:nvSpPr>
        <dsp:cNvPr id="0" name=""/>
        <dsp:cNvSpPr/>
      </dsp:nvSpPr>
      <dsp:spPr>
        <a:xfrm>
          <a:off x="5019305" y="878612"/>
          <a:ext cx="1660060" cy="758822"/>
        </a:xfrm>
        <a:prstGeom prst="roundRect">
          <a:avLst>
            <a:gd name="adj" fmla="val 10000"/>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nb-NO" sz="1400" kern="1200" dirty="0"/>
            <a:t>Risikohåndtering</a:t>
          </a:r>
        </a:p>
      </dsp:txBody>
      <dsp:txXfrm>
        <a:off x="5041530" y="900837"/>
        <a:ext cx="1615610" cy="714372"/>
      </dsp:txXfrm>
    </dsp:sp>
    <dsp:sp modelId="{8211DF32-F270-451E-8FDD-0E93C8CDC4CB}">
      <dsp:nvSpPr>
        <dsp:cNvPr id="0" name=""/>
        <dsp:cNvSpPr/>
      </dsp:nvSpPr>
      <dsp:spPr>
        <a:xfrm>
          <a:off x="6740525" y="688907"/>
          <a:ext cx="1965860" cy="758822"/>
        </a:xfrm>
        <a:prstGeom prst="chevron">
          <a:avLst>
            <a:gd name="adj" fmla="val 40000"/>
          </a:avLst>
        </a:prstGeom>
        <a:gradFill rotWithShape="0">
          <a:gsLst>
            <a:gs pos="0">
              <a:schemeClr val="accent2">
                <a:hueOff val="0"/>
                <a:satOff val="0"/>
                <a:lumOff val="0"/>
                <a:alphaOff val="0"/>
                <a:tint val="100000"/>
                <a:shade val="100000"/>
                <a:satMod val="130000"/>
              </a:schemeClr>
            </a:gs>
            <a:gs pos="100000">
              <a:schemeClr val="accent2">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B2ED527E-EF2B-4DAA-A2C9-DDA60D39C01D}">
      <dsp:nvSpPr>
        <dsp:cNvPr id="0" name=""/>
        <dsp:cNvSpPr/>
      </dsp:nvSpPr>
      <dsp:spPr>
        <a:xfrm>
          <a:off x="7264755" y="878612"/>
          <a:ext cx="1660060" cy="758822"/>
        </a:xfrm>
        <a:prstGeom prst="roundRect">
          <a:avLst>
            <a:gd name="adj" fmla="val 10000"/>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nb-NO" sz="1400" kern="1200" dirty="0"/>
            <a:t>Aksept</a:t>
          </a:r>
        </a:p>
        <a:p>
          <a:pPr marL="0" lvl="0" indent="0" algn="ctr" defTabSz="622300">
            <a:lnSpc>
              <a:spcPct val="90000"/>
            </a:lnSpc>
            <a:spcBef>
              <a:spcPct val="0"/>
            </a:spcBef>
            <a:spcAft>
              <a:spcPct val="35000"/>
            </a:spcAft>
            <a:buNone/>
          </a:pPr>
          <a:r>
            <a:rPr lang="nb-NO" sz="1400" kern="1200" dirty="0"/>
            <a:t>og</a:t>
          </a:r>
        </a:p>
        <a:p>
          <a:pPr marL="0" lvl="0" indent="0" algn="ctr" defTabSz="622300">
            <a:lnSpc>
              <a:spcPct val="90000"/>
            </a:lnSpc>
            <a:spcBef>
              <a:spcPct val="0"/>
            </a:spcBef>
            <a:spcAft>
              <a:spcPct val="35000"/>
            </a:spcAft>
            <a:buNone/>
          </a:pPr>
          <a:r>
            <a:rPr lang="nb-NO" sz="1400" kern="1200" dirty="0"/>
            <a:t>beslutning</a:t>
          </a:r>
        </a:p>
      </dsp:txBody>
      <dsp:txXfrm>
        <a:off x="7286980" y="900837"/>
        <a:ext cx="1615610" cy="71437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F31BC82-A7F0-479D-9E48-9FC9A60AA83D}">
      <dsp:nvSpPr>
        <dsp:cNvPr id="0" name=""/>
        <dsp:cNvSpPr/>
      </dsp:nvSpPr>
      <dsp:spPr>
        <a:xfrm>
          <a:off x="4176" y="688907"/>
          <a:ext cx="1965860" cy="758822"/>
        </a:xfrm>
        <a:prstGeom prst="chevron">
          <a:avLst>
            <a:gd name="adj" fmla="val 40000"/>
          </a:avLst>
        </a:prstGeom>
        <a:solidFill>
          <a:srgbClr val="898989"/>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BE442DAC-1506-4EA3-AE3F-F31B9F65731A}">
      <dsp:nvSpPr>
        <dsp:cNvPr id="0" name=""/>
        <dsp:cNvSpPr/>
      </dsp:nvSpPr>
      <dsp:spPr>
        <a:xfrm>
          <a:off x="528406" y="878612"/>
          <a:ext cx="1660060" cy="758822"/>
        </a:xfrm>
        <a:prstGeom prst="roundRect">
          <a:avLst>
            <a:gd name="adj" fmla="val 10000"/>
          </a:avLst>
        </a:prstGeom>
        <a:solidFill>
          <a:schemeClr val="bg1">
            <a:lumMod val="9500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nb-NO" sz="1400" kern="1200" dirty="0"/>
            <a:t>Kontekst</a:t>
          </a:r>
        </a:p>
      </dsp:txBody>
      <dsp:txXfrm>
        <a:off x="550631" y="900837"/>
        <a:ext cx="1615610" cy="714372"/>
      </dsp:txXfrm>
    </dsp:sp>
    <dsp:sp modelId="{6753A4C9-94DE-4820-91AF-A75E7CB64FF1}">
      <dsp:nvSpPr>
        <dsp:cNvPr id="0" name=""/>
        <dsp:cNvSpPr/>
      </dsp:nvSpPr>
      <dsp:spPr>
        <a:xfrm>
          <a:off x="2249626" y="688907"/>
          <a:ext cx="1965860" cy="758822"/>
        </a:xfrm>
        <a:prstGeom prst="chevron">
          <a:avLst>
            <a:gd name="adj" fmla="val 40000"/>
          </a:avLst>
        </a:prstGeom>
        <a:solidFill>
          <a:srgbClr val="898989"/>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A7356EF3-BD61-406B-9BED-8ED7D6579F83}">
      <dsp:nvSpPr>
        <dsp:cNvPr id="0" name=""/>
        <dsp:cNvSpPr/>
      </dsp:nvSpPr>
      <dsp:spPr>
        <a:xfrm>
          <a:off x="2773855" y="878612"/>
          <a:ext cx="1660060" cy="758822"/>
        </a:xfrm>
        <a:prstGeom prst="roundRect">
          <a:avLst>
            <a:gd name="adj" fmla="val 10000"/>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nb-NO" sz="1400" kern="1200" dirty="0"/>
            <a:t>Risikovurdering</a:t>
          </a:r>
        </a:p>
      </dsp:txBody>
      <dsp:txXfrm>
        <a:off x="2796080" y="900837"/>
        <a:ext cx="1615610" cy="714372"/>
      </dsp:txXfrm>
    </dsp:sp>
    <dsp:sp modelId="{237CEDF3-E4BD-44B4-A741-03E8442D6BF2}">
      <dsp:nvSpPr>
        <dsp:cNvPr id="0" name=""/>
        <dsp:cNvSpPr/>
      </dsp:nvSpPr>
      <dsp:spPr>
        <a:xfrm>
          <a:off x="4495076" y="688907"/>
          <a:ext cx="1965860" cy="758822"/>
        </a:xfrm>
        <a:prstGeom prst="chevron">
          <a:avLst>
            <a:gd name="adj" fmla="val 40000"/>
          </a:avLst>
        </a:prstGeom>
        <a:solidFill>
          <a:srgbClr val="898989"/>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59C2A334-7B24-4045-8209-006D8AD51F16}">
      <dsp:nvSpPr>
        <dsp:cNvPr id="0" name=""/>
        <dsp:cNvSpPr/>
      </dsp:nvSpPr>
      <dsp:spPr>
        <a:xfrm>
          <a:off x="5019305" y="878612"/>
          <a:ext cx="1660060" cy="758822"/>
        </a:xfrm>
        <a:prstGeom prst="roundRect">
          <a:avLst>
            <a:gd name="adj" fmla="val 10000"/>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nb-NO" sz="1400" kern="1200" dirty="0"/>
            <a:t>Risikohåndtering</a:t>
          </a:r>
        </a:p>
      </dsp:txBody>
      <dsp:txXfrm>
        <a:off x="5041530" y="900837"/>
        <a:ext cx="1615610" cy="714372"/>
      </dsp:txXfrm>
    </dsp:sp>
    <dsp:sp modelId="{8211DF32-F270-451E-8FDD-0E93C8CDC4CB}">
      <dsp:nvSpPr>
        <dsp:cNvPr id="0" name=""/>
        <dsp:cNvSpPr/>
      </dsp:nvSpPr>
      <dsp:spPr>
        <a:xfrm>
          <a:off x="6740525" y="688907"/>
          <a:ext cx="1965860" cy="758822"/>
        </a:xfrm>
        <a:prstGeom prst="chevron">
          <a:avLst>
            <a:gd name="adj" fmla="val 40000"/>
          </a:avLst>
        </a:prstGeom>
        <a:solidFill>
          <a:srgbClr val="FF000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B2ED527E-EF2B-4DAA-A2C9-DDA60D39C01D}">
      <dsp:nvSpPr>
        <dsp:cNvPr id="0" name=""/>
        <dsp:cNvSpPr/>
      </dsp:nvSpPr>
      <dsp:spPr>
        <a:xfrm>
          <a:off x="7264755" y="878612"/>
          <a:ext cx="1660060" cy="758822"/>
        </a:xfrm>
        <a:prstGeom prst="roundRect">
          <a:avLst>
            <a:gd name="adj" fmla="val 10000"/>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nb-NO" sz="1400" kern="1200" dirty="0"/>
            <a:t>Aksept </a:t>
          </a:r>
        </a:p>
        <a:p>
          <a:pPr marL="0" lvl="0" indent="0" algn="ctr" defTabSz="622300">
            <a:lnSpc>
              <a:spcPct val="90000"/>
            </a:lnSpc>
            <a:spcBef>
              <a:spcPct val="0"/>
            </a:spcBef>
            <a:spcAft>
              <a:spcPct val="35000"/>
            </a:spcAft>
            <a:buNone/>
          </a:pPr>
          <a:r>
            <a:rPr lang="nb-NO" sz="1400" kern="1200" dirty="0"/>
            <a:t>og</a:t>
          </a:r>
        </a:p>
        <a:p>
          <a:pPr marL="0" lvl="0" indent="0" algn="ctr" defTabSz="622300">
            <a:lnSpc>
              <a:spcPct val="90000"/>
            </a:lnSpc>
            <a:spcBef>
              <a:spcPct val="0"/>
            </a:spcBef>
            <a:spcAft>
              <a:spcPct val="35000"/>
            </a:spcAft>
            <a:buNone/>
          </a:pPr>
          <a:r>
            <a:rPr lang="nb-NO" sz="1400" kern="1200" dirty="0"/>
            <a:t>beslutning</a:t>
          </a:r>
        </a:p>
      </dsp:txBody>
      <dsp:txXfrm>
        <a:off x="7286980" y="900837"/>
        <a:ext cx="1615610" cy="714372"/>
      </dsp:txXfrm>
    </dsp:sp>
  </dsp:spTree>
</dsp:drawing>
</file>

<file path=ppt/diagrams/layout1.xml><?xml version="1.0" encoding="utf-8"?>
<dgm:layoutDef xmlns:dgm="http://schemas.openxmlformats.org/drawingml/2006/diagram" xmlns:a="http://schemas.openxmlformats.org/drawingml/2006/main" uniqueId="urn:microsoft.com/office/officeart/2005/8/layout/chevronAccent+Icon">
  <dgm:title val="Uthevingsprosess med vinkeltegn"/>
  <dgm:desc val="Brukes til å vise sekvensielle trinn i en oppgave, prosess eller arbeidsflyt eller til å fremheve bevegelse eller retning. Fungerer best med bare litt tekst på nivå 1 og nivå 2."/>
  <dgm:catLst>
    <dgm:cat type="process" pri="9500"/>
    <dgm:cat type="officeonline" pri="2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osite" refType="w"/>
      <dgm:constr type="primFontSz" for="des" forName="txNode" op="equ" val="65"/>
      <dgm:constr type="w" for="ch" forName="compositeSpace" refType="w" refFor="ch" refForName="composite" fact="0.028"/>
    </dgm:constrLst>
    <dgm:ruleLst/>
    <dgm:forEach name="Name4" axis="ch" ptType="node">
      <dgm:layoutNode name="composite">
        <dgm:alg type="composite"/>
        <dgm:shape xmlns:r="http://schemas.openxmlformats.org/officeDocument/2006/relationships" r:blip="">
          <dgm:adjLst/>
        </dgm:shape>
        <dgm:presOf/>
        <dgm:choose name="Name5">
          <dgm:if name="Name6" func="var" arg="dir" op="equ" val="norm">
            <dgm:constrLst>
              <dgm:constr type="l" for="ch" forName="bgChev"/>
              <dgm:constr type="w" for="ch" forName="bgChev" refType="w" fact="0.9"/>
              <dgm:constr type="t" for="ch" forName="bgChev"/>
              <dgm:constr type="h" for="ch" forName="bgChev" refType="w" refFor="ch" refForName="bgChev" fact="0.386"/>
              <dgm:constr type="l" for="ch" forName="txNode" refType="w" fact="0.24"/>
              <dgm:constr type="w" for="ch" forName="txNode" refType="w" fact="0.76"/>
              <dgm:constr type="t" for="ch" forName="txNode" refType="h" refFor="ch" refForName="bgChev" fact="0.25"/>
              <dgm:constr type="h" for="ch" forName="txNode" refType="h" refFor="ch" refForName="bgChev"/>
            </dgm:constrLst>
          </dgm:if>
          <dgm:else name="Name7">
            <dgm:constrLst>
              <dgm:constr type="l" for="ch" forName="bgChev" refType="w" fact="0.1"/>
              <dgm:constr type="w" for="ch" forName="bgChev" refType="w" fact="0.9"/>
              <dgm:constr type="t" for="ch" forName="bgChev"/>
              <dgm:constr type="h" for="ch" forName="bgChev" refType="w" refFor="ch" refForName="bgChev" fact="0.386"/>
              <dgm:constr type="l" for="ch" forName="txNode"/>
              <dgm:constr type="w" for="ch" forName="txNode" refType="w" fact="0.76"/>
              <dgm:constr type="t" for="ch" forName="txNode" refType="h" refFor="ch" refForName="bgChev" fact="0.25"/>
              <dgm:constr type="h" for="ch" forName="txNode" refType="h" refFor="ch" refForName="bgChev"/>
            </dgm:constrLst>
          </dgm:else>
        </dgm:choose>
        <dgm:ruleLst/>
        <dgm:layoutNode name="bgChev" styleLbl="node1">
          <dgm:alg type="sp"/>
          <dgm:choose name="Name8">
            <dgm:if name="Name9" func="var" arg="dir" op="equ" val="norm">
              <dgm:shape xmlns:r="http://schemas.openxmlformats.org/officeDocument/2006/relationships" type="chevron" r:blip="">
                <dgm:adjLst>
                  <dgm:adj idx="1" val="0.4"/>
                </dgm:adjLst>
              </dgm:shape>
            </dgm:if>
            <dgm:else name="Name10">
              <dgm:shape xmlns:r="http://schemas.openxmlformats.org/officeDocument/2006/relationships" rot="180" type="chevron" r:blip="">
                <dgm:adjLst>
                  <dgm:adj idx="1" val="0.4"/>
                </dgm:adjLst>
              </dgm:shape>
            </dgm:else>
          </dgm:choose>
          <dgm:presOf/>
          <dgm:constrLst/>
        </dgm:layoutNode>
        <dgm:layoutNode name="txNode" styleLbl="fgAcc1">
          <dgm:varLst>
            <dgm:bulletEnabled val="1"/>
          </dgm:varLst>
          <dgm:alg type="tx"/>
          <dgm:shape xmlns:r="http://schemas.openxmlformats.org/officeDocument/2006/relationships" type="roundRect" r:blip="">
            <dgm:adjLst>
              <dgm:adj idx="1" val="0.1"/>
            </dgm:adjLst>
          </dgm:shape>
          <dgm:presOf axis="desOrSelf" ptType="node"/>
          <dgm:ruleLst>
            <dgm:rule type="primFontSz" val="5" fact="NaN" max="NaN"/>
          </dgm:ruleLst>
        </dgm:layoutNode>
      </dgm:layoutNode>
      <dgm:forEach name="Name11" axis="followSib" ptType="sibTrans" cnt="1">
        <dgm:layoutNode name="compositeSpace">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Accent+Icon">
  <dgm:title val="Uthevingsprosess med vinkeltegn"/>
  <dgm:desc val="Brukes til å vise sekvensielle trinn i en oppgave, prosess eller arbeidsflyt eller til å fremheve bevegelse eller retning. Fungerer best med bare litt tekst på nivå 1 og nivå 2."/>
  <dgm:catLst>
    <dgm:cat type="process" pri="9500"/>
    <dgm:cat type="officeonline" pri="2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osite" refType="w"/>
      <dgm:constr type="primFontSz" for="des" forName="txNode" op="equ" val="65"/>
      <dgm:constr type="w" for="ch" forName="compositeSpace" refType="w" refFor="ch" refForName="composite" fact="0.028"/>
    </dgm:constrLst>
    <dgm:ruleLst/>
    <dgm:forEach name="Name4" axis="ch" ptType="node">
      <dgm:layoutNode name="composite">
        <dgm:alg type="composite"/>
        <dgm:shape xmlns:r="http://schemas.openxmlformats.org/officeDocument/2006/relationships" r:blip="">
          <dgm:adjLst/>
        </dgm:shape>
        <dgm:presOf/>
        <dgm:choose name="Name5">
          <dgm:if name="Name6" func="var" arg="dir" op="equ" val="norm">
            <dgm:constrLst>
              <dgm:constr type="l" for="ch" forName="bgChev"/>
              <dgm:constr type="w" for="ch" forName="bgChev" refType="w" fact="0.9"/>
              <dgm:constr type="t" for="ch" forName="bgChev"/>
              <dgm:constr type="h" for="ch" forName="bgChev" refType="w" refFor="ch" refForName="bgChev" fact="0.386"/>
              <dgm:constr type="l" for="ch" forName="txNode" refType="w" fact="0.24"/>
              <dgm:constr type="w" for="ch" forName="txNode" refType="w" fact="0.76"/>
              <dgm:constr type="t" for="ch" forName="txNode" refType="h" refFor="ch" refForName="bgChev" fact="0.25"/>
              <dgm:constr type="h" for="ch" forName="txNode" refType="h" refFor="ch" refForName="bgChev"/>
            </dgm:constrLst>
          </dgm:if>
          <dgm:else name="Name7">
            <dgm:constrLst>
              <dgm:constr type="l" for="ch" forName="bgChev" refType="w" fact="0.1"/>
              <dgm:constr type="w" for="ch" forName="bgChev" refType="w" fact="0.9"/>
              <dgm:constr type="t" for="ch" forName="bgChev"/>
              <dgm:constr type="h" for="ch" forName="bgChev" refType="w" refFor="ch" refForName="bgChev" fact="0.386"/>
              <dgm:constr type="l" for="ch" forName="txNode"/>
              <dgm:constr type="w" for="ch" forName="txNode" refType="w" fact="0.76"/>
              <dgm:constr type="t" for="ch" forName="txNode" refType="h" refFor="ch" refForName="bgChev" fact="0.25"/>
              <dgm:constr type="h" for="ch" forName="txNode" refType="h" refFor="ch" refForName="bgChev"/>
            </dgm:constrLst>
          </dgm:else>
        </dgm:choose>
        <dgm:ruleLst/>
        <dgm:layoutNode name="bgChev" styleLbl="node1">
          <dgm:alg type="sp"/>
          <dgm:choose name="Name8">
            <dgm:if name="Name9" func="var" arg="dir" op="equ" val="norm">
              <dgm:shape xmlns:r="http://schemas.openxmlformats.org/officeDocument/2006/relationships" type="chevron" r:blip="">
                <dgm:adjLst>
                  <dgm:adj idx="1" val="0.4"/>
                </dgm:adjLst>
              </dgm:shape>
            </dgm:if>
            <dgm:else name="Name10">
              <dgm:shape xmlns:r="http://schemas.openxmlformats.org/officeDocument/2006/relationships" rot="180" type="chevron" r:blip="">
                <dgm:adjLst>
                  <dgm:adj idx="1" val="0.4"/>
                </dgm:adjLst>
              </dgm:shape>
            </dgm:else>
          </dgm:choose>
          <dgm:presOf/>
          <dgm:constrLst/>
        </dgm:layoutNode>
        <dgm:layoutNode name="txNode" styleLbl="fgAcc1">
          <dgm:varLst>
            <dgm:bulletEnabled val="1"/>
          </dgm:varLst>
          <dgm:alg type="tx"/>
          <dgm:shape xmlns:r="http://schemas.openxmlformats.org/officeDocument/2006/relationships" type="roundRect" r:blip="">
            <dgm:adjLst>
              <dgm:adj idx="1" val="0.1"/>
            </dgm:adjLst>
          </dgm:shape>
          <dgm:presOf axis="desOrSelf" ptType="node"/>
          <dgm:ruleLst>
            <dgm:rule type="primFontSz" val="5" fact="NaN" max="NaN"/>
          </dgm:ruleLst>
        </dgm:layoutNode>
      </dgm:layoutNode>
      <dgm:forEach name="Name11" axis="followSib" ptType="sibTrans" cnt="1">
        <dgm:layoutNode name="compositeSpace">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hevronAccent+Icon">
  <dgm:title val="Uthevingsprosess med vinkeltegn"/>
  <dgm:desc val="Brukes til å vise sekvensielle trinn i en oppgave, prosess eller arbeidsflyt eller til å fremheve bevegelse eller retning. Fungerer best med bare litt tekst på nivå 1 og nivå 2."/>
  <dgm:catLst>
    <dgm:cat type="process" pri="9500"/>
    <dgm:cat type="officeonline" pri="2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osite" refType="w"/>
      <dgm:constr type="primFontSz" for="des" forName="txNode" op="equ" val="65"/>
      <dgm:constr type="w" for="ch" forName="compositeSpace" refType="w" refFor="ch" refForName="composite" fact="0.028"/>
    </dgm:constrLst>
    <dgm:ruleLst/>
    <dgm:forEach name="Name4" axis="ch" ptType="node">
      <dgm:layoutNode name="composite">
        <dgm:alg type="composite"/>
        <dgm:shape xmlns:r="http://schemas.openxmlformats.org/officeDocument/2006/relationships" r:blip="">
          <dgm:adjLst/>
        </dgm:shape>
        <dgm:presOf/>
        <dgm:choose name="Name5">
          <dgm:if name="Name6" func="var" arg="dir" op="equ" val="norm">
            <dgm:constrLst>
              <dgm:constr type="l" for="ch" forName="bgChev"/>
              <dgm:constr type="w" for="ch" forName="bgChev" refType="w" fact="0.9"/>
              <dgm:constr type="t" for="ch" forName="bgChev"/>
              <dgm:constr type="h" for="ch" forName="bgChev" refType="w" refFor="ch" refForName="bgChev" fact="0.386"/>
              <dgm:constr type="l" for="ch" forName="txNode" refType="w" fact="0.24"/>
              <dgm:constr type="w" for="ch" forName="txNode" refType="w" fact="0.76"/>
              <dgm:constr type="t" for="ch" forName="txNode" refType="h" refFor="ch" refForName="bgChev" fact="0.25"/>
              <dgm:constr type="h" for="ch" forName="txNode" refType="h" refFor="ch" refForName="bgChev"/>
            </dgm:constrLst>
          </dgm:if>
          <dgm:else name="Name7">
            <dgm:constrLst>
              <dgm:constr type="l" for="ch" forName="bgChev" refType="w" fact="0.1"/>
              <dgm:constr type="w" for="ch" forName="bgChev" refType="w" fact="0.9"/>
              <dgm:constr type="t" for="ch" forName="bgChev"/>
              <dgm:constr type="h" for="ch" forName="bgChev" refType="w" refFor="ch" refForName="bgChev" fact="0.386"/>
              <dgm:constr type="l" for="ch" forName="txNode"/>
              <dgm:constr type="w" for="ch" forName="txNode" refType="w" fact="0.76"/>
              <dgm:constr type="t" for="ch" forName="txNode" refType="h" refFor="ch" refForName="bgChev" fact="0.25"/>
              <dgm:constr type="h" for="ch" forName="txNode" refType="h" refFor="ch" refForName="bgChev"/>
            </dgm:constrLst>
          </dgm:else>
        </dgm:choose>
        <dgm:ruleLst/>
        <dgm:layoutNode name="bgChev" styleLbl="node1">
          <dgm:alg type="sp"/>
          <dgm:choose name="Name8">
            <dgm:if name="Name9" func="var" arg="dir" op="equ" val="norm">
              <dgm:shape xmlns:r="http://schemas.openxmlformats.org/officeDocument/2006/relationships" type="chevron" r:blip="">
                <dgm:adjLst>
                  <dgm:adj idx="1" val="0.4"/>
                </dgm:adjLst>
              </dgm:shape>
            </dgm:if>
            <dgm:else name="Name10">
              <dgm:shape xmlns:r="http://schemas.openxmlformats.org/officeDocument/2006/relationships" rot="180" type="chevron" r:blip="">
                <dgm:adjLst>
                  <dgm:adj idx="1" val="0.4"/>
                </dgm:adjLst>
              </dgm:shape>
            </dgm:else>
          </dgm:choose>
          <dgm:presOf/>
          <dgm:constrLst/>
        </dgm:layoutNode>
        <dgm:layoutNode name="txNode" styleLbl="fgAcc1">
          <dgm:varLst>
            <dgm:bulletEnabled val="1"/>
          </dgm:varLst>
          <dgm:alg type="tx"/>
          <dgm:shape xmlns:r="http://schemas.openxmlformats.org/officeDocument/2006/relationships" type="roundRect" r:blip="">
            <dgm:adjLst>
              <dgm:adj idx="1" val="0.1"/>
            </dgm:adjLst>
          </dgm:shape>
          <dgm:presOf axis="desOrSelf" ptType="node"/>
          <dgm:ruleLst>
            <dgm:rule type="primFontSz" val="5" fact="NaN" max="NaN"/>
          </dgm:ruleLst>
        </dgm:layoutNode>
      </dgm:layoutNode>
      <dgm:forEach name="Name11" axis="followSib" ptType="sibTrans" cnt="1">
        <dgm:layoutNode name="compositeSpace">
          <dgm:alg type="sp"/>
          <dgm:shape xmlns:r="http://schemas.openxmlformats.org/officeDocument/2006/relationships" r:blip="">
            <dgm:adjLst/>
          </dgm:shape>
          <dgm:presOf axis="sel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chevronAccent+Icon">
  <dgm:title val="Uthevingsprosess med vinkeltegn"/>
  <dgm:desc val="Brukes til å vise sekvensielle trinn i en oppgave, prosess eller arbeidsflyt eller til å fremheve bevegelse eller retning. Fungerer best med bare litt tekst på nivå 1 og nivå 2."/>
  <dgm:catLst>
    <dgm:cat type="process" pri="9500"/>
    <dgm:cat type="officeonline" pri="2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osite" refType="w"/>
      <dgm:constr type="primFontSz" for="des" forName="txNode" op="equ" val="65"/>
      <dgm:constr type="w" for="ch" forName="compositeSpace" refType="w" refFor="ch" refForName="composite" fact="0.028"/>
    </dgm:constrLst>
    <dgm:ruleLst/>
    <dgm:forEach name="Name4" axis="ch" ptType="node">
      <dgm:layoutNode name="composite">
        <dgm:alg type="composite"/>
        <dgm:shape xmlns:r="http://schemas.openxmlformats.org/officeDocument/2006/relationships" r:blip="">
          <dgm:adjLst/>
        </dgm:shape>
        <dgm:presOf/>
        <dgm:choose name="Name5">
          <dgm:if name="Name6" func="var" arg="dir" op="equ" val="norm">
            <dgm:constrLst>
              <dgm:constr type="l" for="ch" forName="bgChev"/>
              <dgm:constr type="w" for="ch" forName="bgChev" refType="w" fact="0.9"/>
              <dgm:constr type="t" for="ch" forName="bgChev"/>
              <dgm:constr type="h" for="ch" forName="bgChev" refType="w" refFor="ch" refForName="bgChev" fact="0.386"/>
              <dgm:constr type="l" for="ch" forName="txNode" refType="w" fact="0.24"/>
              <dgm:constr type="w" for="ch" forName="txNode" refType="w" fact="0.76"/>
              <dgm:constr type="t" for="ch" forName="txNode" refType="h" refFor="ch" refForName="bgChev" fact="0.25"/>
              <dgm:constr type="h" for="ch" forName="txNode" refType="h" refFor="ch" refForName="bgChev"/>
            </dgm:constrLst>
          </dgm:if>
          <dgm:else name="Name7">
            <dgm:constrLst>
              <dgm:constr type="l" for="ch" forName="bgChev" refType="w" fact="0.1"/>
              <dgm:constr type="w" for="ch" forName="bgChev" refType="w" fact="0.9"/>
              <dgm:constr type="t" for="ch" forName="bgChev"/>
              <dgm:constr type="h" for="ch" forName="bgChev" refType="w" refFor="ch" refForName="bgChev" fact="0.386"/>
              <dgm:constr type="l" for="ch" forName="txNode"/>
              <dgm:constr type="w" for="ch" forName="txNode" refType="w" fact="0.76"/>
              <dgm:constr type="t" for="ch" forName="txNode" refType="h" refFor="ch" refForName="bgChev" fact="0.25"/>
              <dgm:constr type="h" for="ch" forName="txNode" refType="h" refFor="ch" refForName="bgChev"/>
            </dgm:constrLst>
          </dgm:else>
        </dgm:choose>
        <dgm:ruleLst/>
        <dgm:layoutNode name="bgChev" styleLbl="node1">
          <dgm:alg type="sp"/>
          <dgm:choose name="Name8">
            <dgm:if name="Name9" func="var" arg="dir" op="equ" val="norm">
              <dgm:shape xmlns:r="http://schemas.openxmlformats.org/officeDocument/2006/relationships" type="chevron" r:blip="">
                <dgm:adjLst>
                  <dgm:adj idx="1" val="0.4"/>
                </dgm:adjLst>
              </dgm:shape>
            </dgm:if>
            <dgm:else name="Name10">
              <dgm:shape xmlns:r="http://schemas.openxmlformats.org/officeDocument/2006/relationships" rot="180" type="chevron" r:blip="">
                <dgm:adjLst>
                  <dgm:adj idx="1" val="0.4"/>
                </dgm:adjLst>
              </dgm:shape>
            </dgm:else>
          </dgm:choose>
          <dgm:presOf/>
          <dgm:constrLst/>
        </dgm:layoutNode>
        <dgm:layoutNode name="txNode" styleLbl="fgAcc1">
          <dgm:varLst>
            <dgm:bulletEnabled val="1"/>
          </dgm:varLst>
          <dgm:alg type="tx"/>
          <dgm:shape xmlns:r="http://schemas.openxmlformats.org/officeDocument/2006/relationships" type="roundRect" r:blip="">
            <dgm:adjLst>
              <dgm:adj idx="1" val="0.1"/>
            </dgm:adjLst>
          </dgm:shape>
          <dgm:presOf axis="desOrSelf" ptType="node"/>
          <dgm:ruleLst>
            <dgm:rule type="primFontSz" val="5" fact="NaN" max="NaN"/>
          </dgm:ruleLst>
        </dgm:layoutNode>
      </dgm:layoutNode>
      <dgm:forEach name="Name11" axis="followSib" ptType="sibTrans" cnt="1">
        <dgm:layoutNode name="compositeSpace">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283" cy="496570"/>
          </a:xfrm>
          <a:prstGeom prst="rect">
            <a:avLst/>
          </a:prstGeom>
        </p:spPr>
        <p:txBody>
          <a:bodyPr vert="horz" wrap="square" lIns="91440" tIns="45720" rIns="91440" bIns="45720" numCol="1" anchor="t" anchorCtr="0" compatLnSpc="1">
            <a:prstTxWarp prst="textNoShape">
              <a:avLst/>
            </a:prstTxWarp>
          </a:bodyPr>
          <a:lstStyle>
            <a:lvl1pPr>
              <a:defRPr sz="1200">
                <a:latin typeface="Calibri" pitchFamily="34" charset="0"/>
              </a:defRPr>
            </a:lvl1pPr>
          </a:lstStyle>
          <a:p>
            <a:endParaRPr lang="en-US"/>
          </a:p>
        </p:txBody>
      </p:sp>
      <p:sp>
        <p:nvSpPr>
          <p:cNvPr id="3" name="Date Placeholder 2"/>
          <p:cNvSpPr>
            <a:spLocks noGrp="1"/>
          </p:cNvSpPr>
          <p:nvPr>
            <p:ph type="dt" sz="quarter" idx="1"/>
          </p:nvPr>
        </p:nvSpPr>
        <p:spPr>
          <a:xfrm>
            <a:off x="3848645" y="0"/>
            <a:ext cx="2944283" cy="49657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34" charset="0"/>
              </a:defRPr>
            </a:lvl1pPr>
          </a:lstStyle>
          <a:p>
            <a:fld id="{CD94593C-6694-4C4B-B1B6-F770E8042A5E}" type="datetime1">
              <a:rPr lang="nb-NO"/>
              <a:pPr/>
              <a:t>28.10.2020</a:t>
            </a:fld>
            <a:endParaRPr lang="nb-NO"/>
          </a:p>
        </p:txBody>
      </p:sp>
      <p:sp>
        <p:nvSpPr>
          <p:cNvPr id="4" name="Footer Placeholder 3"/>
          <p:cNvSpPr>
            <a:spLocks noGrp="1"/>
          </p:cNvSpPr>
          <p:nvPr>
            <p:ph type="ftr" sz="quarter" idx="2"/>
          </p:nvPr>
        </p:nvSpPr>
        <p:spPr>
          <a:xfrm>
            <a:off x="0" y="9433106"/>
            <a:ext cx="2944283" cy="496570"/>
          </a:xfrm>
          <a:prstGeom prst="rect">
            <a:avLst/>
          </a:prstGeom>
        </p:spPr>
        <p:txBody>
          <a:bodyPr vert="horz" wrap="square" lIns="91440" tIns="45720" rIns="91440" bIns="45720" numCol="1" anchor="b" anchorCtr="0" compatLnSpc="1">
            <a:prstTxWarp prst="textNoShape">
              <a:avLst/>
            </a:prstTxWarp>
          </a:bodyPr>
          <a:lstStyle>
            <a:lvl1pPr>
              <a:defRPr sz="1200">
                <a:latin typeface="Calibri" pitchFamily="34" charset="0"/>
              </a:defRPr>
            </a:lvl1pPr>
          </a:lstStyle>
          <a:p>
            <a:endParaRPr lang="en-US"/>
          </a:p>
        </p:txBody>
      </p:sp>
      <p:sp>
        <p:nvSpPr>
          <p:cNvPr id="5" name="Slide Number Placeholder 4"/>
          <p:cNvSpPr>
            <a:spLocks noGrp="1"/>
          </p:cNvSpPr>
          <p:nvPr>
            <p:ph type="sldNum" sz="quarter" idx="3"/>
          </p:nvPr>
        </p:nvSpPr>
        <p:spPr>
          <a:xfrm>
            <a:off x="3848645" y="9433106"/>
            <a:ext cx="2944283" cy="49657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34" charset="0"/>
              </a:defRPr>
            </a:lvl1pPr>
          </a:lstStyle>
          <a:p>
            <a:fld id="{54725FF5-C1AC-440A-8276-6E39B05C02B6}" type="slidenum">
              <a:rPr lang="nb-NO"/>
              <a:pPr/>
              <a:t>‹#›</a:t>
            </a:fld>
            <a:endParaRPr lang="nb-NO"/>
          </a:p>
        </p:txBody>
      </p:sp>
    </p:spTree>
    <p:extLst>
      <p:ext uri="{BB962C8B-B14F-4D97-AF65-F5344CB8AC3E}">
        <p14:creationId xmlns:p14="http://schemas.microsoft.com/office/powerpoint/2010/main" val="315537306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283" cy="496570"/>
          </a:xfrm>
          <a:prstGeom prst="rect">
            <a:avLst/>
          </a:prstGeom>
        </p:spPr>
        <p:txBody>
          <a:bodyPr vert="horz" wrap="square" lIns="91440" tIns="45720" rIns="91440" bIns="45720" numCol="1" anchor="t" anchorCtr="0" compatLnSpc="1">
            <a:prstTxWarp prst="textNoShape">
              <a:avLst/>
            </a:prstTxWarp>
          </a:bodyPr>
          <a:lstStyle>
            <a:lvl1pPr>
              <a:defRPr sz="1200">
                <a:latin typeface="Calibri" pitchFamily="34" charset="0"/>
              </a:defRPr>
            </a:lvl1pPr>
          </a:lstStyle>
          <a:p>
            <a:endParaRPr lang="en-US"/>
          </a:p>
        </p:txBody>
      </p:sp>
      <p:sp>
        <p:nvSpPr>
          <p:cNvPr id="3" name="Date Placeholder 2"/>
          <p:cNvSpPr>
            <a:spLocks noGrp="1"/>
          </p:cNvSpPr>
          <p:nvPr>
            <p:ph type="dt" idx="1"/>
          </p:nvPr>
        </p:nvSpPr>
        <p:spPr>
          <a:xfrm>
            <a:off x="3848645" y="0"/>
            <a:ext cx="2944283" cy="49657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34" charset="0"/>
              </a:defRPr>
            </a:lvl1pPr>
          </a:lstStyle>
          <a:p>
            <a:fld id="{FDBB6389-89B6-40F8-AD6C-D6B18A062565}" type="datetime1">
              <a:rPr lang="nb-NO"/>
              <a:pPr/>
              <a:t>28.10.2020</a:t>
            </a:fld>
            <a:endParaRPr lang="nb-NO"/>
          </a:p>
        </p:txBody>
      </p:sp>
      <p:sp>
        <p:nvSpPr>
          <p:cNvPr id="4" name="Slide Image Placeholder 3"/>
          <p:cNvSpPr>
            <a:spLocks noGrp="1" noRot="1" noChangeAspect="1"/>
          </p:cNvSpPr>
          <p:nvPr>
            <p:ph type="sldImg" idx="2"/>
          </p:nvPr>
        </p:nvSpPr>
        <p:spPr>
          <a:xfrm>
            <a:off x="914400" y="744538"/>
            <a:ext cx="4965700" cy="3724275"/>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nb-NO"/>
          </a:p>
        </p:txBody>
      </p:sp>
      <p:sp>
        <p:nvSpPr>
          <p:cNvPr id="5" name="Notes Placeholder 4"/>
          <p:cNvSpPr>
            <a:spLocks noGrp="1"/>
          </p:cNvSpPr>
          <p:nvPr>
            <p:ph type="body" sz="quarter" idx="3"/>
          </p:nvPr>
        </p:nvSpPr>
        <p:spPr>
          <a:xfrm>
            <a:off x="679450" y="4717415"/>
            <a:ext cx="5435600" cy="4469130"/>
          </a:xfrm>
          <a:prstGeom prst="rect">
            <a:avLst/>
          </a:prstGeom>
        </p:spPr>
        <p:txBody>
          <a:bodyPr vert="horz" wrap="square" lIns="91440" tIns="45720" rIns="91440" bIns="45720" numCol="1" anchor="t" anchorCtr="0" compatLnSpc="1">
            <a:prstTxWarp prst="textNoShape">
              <a:avLst/>
            </a:prstTxWarp>
            <a:normAutofit/>
          </a:bodyPr>
          <a:lstStyle/>
          <a:p>
            <a:pPr lvl="0"/>
            <a:r>
              <a:rPr lang="nb-NO"/>
              <a:t>Click to edit Master text styles</a:t>
            </a:r>
          </a:p>
          <a:p>
            <a:pPr lvl="1"/>
            <a:r>
              <a:rPr lang="nb-NO"/>
              <a:t>Second level</a:t>
            </a:r>
          </a:p>
          <a:p>
            <a:pPr lvl="2"/>
            <a:r>
              <a:rPr lang="nb-NO"/>
              <a:t>Third level</a:t>
            </a:r>
          </a:p>
          <a:p>
            <a:pPr lvl="3"/>
            <a:r>
              <a:rPr lang="nb-NO"/>
              <a:t>Fourth level</a:t>
            </a:r>
          </a:p>
          <a:p>
            <a:pPr lvl="4"/>
            <a:r>
              <a:rPr lang="nb-NO"/>
              <a:t>Fifth level</a:t>
            </a:r>
          </a:p>
        </p:txBody>
      </p:sp>
      <p:sp>
        <p:nvSpPr>
          <p:cNvPr id="6" name="Footer Placeholder 5"/>
          <p:cNvSpPr>
            <a:spLocks noGrp="1"/>
          </p:cNvSpPr>
          <p:nvPr>
            <p:ph type="ftr" sz="quarter" idx="4"/>
          </p:nvPr>
        </p:nvSpPr>
        <p:spPr>
          <a:xfrm>
            <a:off x="0" y="9433106"/>
            <a:ext cx="2944283" cy="496570"/>
          </a:xfrm>
          <a:prstGeom prst="rect">
            <a:avLst/>
          </a:prstGeom>
        </p:spPr>
        <p:txBody>
          <a:bodyPr vert="horz" wrap="square" lIns="91440" tIns="45720" rIns="91440" bIns="45720" numCol="1" anchor="b" anchorCtr="0" compatLnSpc="1">
            <a:prstTxWarp prst="textNoShape">
              <a:avLst/>
            </a:prstTxWarp>
          </a:bodyPr>
          <a:lstStyle>
            <a:lvl1pPr>
              <a:defRPr sz="1200">
                <a:latin typeface="Calibri" pitchFamily="34" charset="0"/>
              </a:defRPr>
            </a:lvl1pPr>
          </a:lstStyle>
          <a:p>
            <a:endParaRPr lang="en-US"/>
          </a:p>
        </p:txBody>
      </p:sp>
      <p:sp>
        <p:nvSpPr>
          <p:cNvPr id="7" name="Slide Number Placeholder 6"/>
          <p:cNvSpPr>
            <a:spLocks noGrp="1"/>
          </p:cNvSpPr>
          <p:nvPr>
            <p:ph type="sldNum" sz="quarter" idx="5"/>
          </p:nvPr>
        </p:nvSpPr>
        <p:spPr>
          <a:xfrm>
            <a:off x="3848645" y="9433106"/>
            <a:ext cx="2944283" cy="49657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34" charset="0"/>
              </a:defRPr>
            </a:lvl1pPr>
          </a:lstStyle>
          <a:p>
            <a:fld id="{BB2D9F30-BE86-4E31-A4D2-52D65D10ADE3}" type="slidenum">
              <a:rPr lang="nb-NO"/>
              <a:pPr/>
              <a:t>‹#›</a:t>
            </a:fld>
            <a:endParaRPr lang="nb-NO"/>
          </a:p>
        </p:txBody>
      </p:sp>
    </p:spTree>
    <p:extLst>
      <p:ext uri="{BB962C8B-B14F-4D97-AF65-F5344CB8AC3E}">
        <p14:creationId xmlns:p14="http://schemas.microsoft.com/office/powerpoint/2010/main" val="2896344183"/>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ＭＳ Ｐゴシック" pitchFamily="34" charset="-128"/>
        <a:cs typeface="+mn-cs"/>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pitchFamily="37"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pitchFamily="37"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pitchFamily="37"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pitchFamily="37"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6"/>
          <p:cNvSpPr>
            <a:spLocks noGrp="1" noRot="1" noChangeAspect="1" noTextEdit="1"/>
          </p:cNvSpPr>
          <p:nvPr>
            <p:ph type="sldImg"/>
          </p:nvPr>
        </p:nvSpPr>
        <p:spPr bwMode="auto">
          <a:noFill/>
          <a:ln>
            <a:solidFill>
              <a:srgbClr val="000000"/>
            </a:solidFill>
            <a:miter lim="800000"/>
            <a:headEnd/>
            <a:tailEnd/>
          </a:ln>
        </p:spPr>
      </p:sp>
      <p:sp>
        <p:nvSpPr>
          <p:cNvPr id="19459" name="Rectangle 1027"/>
          <p:cNvSpPr>
            <a:spLocks noGrp="1"/>
          </p:cNvSpPr>
          <p:nvPr>
            <p:ph type="body" idx="1"/>
          </p:nvPr>
        </p:nvSpPr>
        <p:spPr bwMode="auto">
          <a:noFill/>
        </p:spPr>
        <p:txBody>
          <a:bodyPr/>
          <a:lstStyle/>
          <a:p>
            <a:pPr eaLnBrk="1" hangingPunct="1"/>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BB2D9F30-BE86-4E31-A4D2-52D65D10ADE3}" type="slidenum">
              <a:rPr lang="nb-NO" smtClean="0"/>
              <a:pPr/>
              <a:t>18</a:t>
            </a:fld>
            <a:endParaRPr lang="nb-NO"/>
          </a:p>
        </p:txBody>
      </p:sp>
    </p:spTree>
    <p:extLst>
      <p:ext uri="{BB962C8B-B14F-4D97-AF65-F5344CB8AC3E}">
        <p14:creationId xmlns:p14="http://schemas.microsoft.com/office/powerpoint/2010/main" val="41902213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BB2D9F30-BE86-4E31-A4D2-52D65D10ADE3}" type="slidenum">
              <a:rPr lang="nb-NO" smtClean="0"/>
              <a:pPr/>
              <a:t>19</a:t>
            </a:fld>
            <a:endParaRPr lang="nb-NO"/>
          </a:p>
        </p:txBody>
      </p:sp>
    </p:spTree>
    <p:extLst>
      <p:ext uri="{BB962C8B-B14F-4D97-AF65-F5344CB8AC3E}">
        <p14:creationId xmlns:p14="http://schemas.microsoft.com/office/powerpoint/2010/main" val="370449380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BB2D9F30-BE86-4E31-A4D2-52D65D10ADE3}" type="slidenum">
              <a:rPr lang="nb-NO" smtClean="0"/>
              <a:pPr/>
              <a:t>20</a:t>
            </a:fld>
            <a:endParaRPr lang="nb-NO"/>
          </a:p>
        </p:txBody>
      </p:sp>
    </p:spTree>
    <p:extLst>
      <p:ext uri="{BB962C8B-B14F-4D97-AF65-F5344CB8AC3E}">
        <p14:creationId xmlns:p14="http://schemas.microsoft.com/office/powerpoint/2010/main" val="10153736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BB2D9F30-BE86-4E31-A4D2-52D65D10ADE3}" type="slidenum">
              <a:rPr lang="nb-NO" smtClean="0"/>
              <a:pPr/>
              <a:t>21</a:t>
            </a:fld>
            <a:endParaRPr lang="nb-NO"/>
          </a:p>
        </p:txBody>
      </p:sp>
    </p:spTree>
    <p:extLst>
      <p:ext uri="{BB962C8B-B14F-4D97-AF65-F5344CB8AC3E}">
        <p14:creationId xmlns:p14="http://schemas.microsoft.com/office/powerpoint/2010/main" val="311062775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BB2D9F30-BE86-4E31-A4D2-52D65D10ADE3}" type="slidenum">
              <a:rPr lang="nb-NO" smtClean="0"/>
              <a:pPr/>
              <a:t>22</a:t>
            </a:fld>
            <a:endParaRPr lang="nb-NO"/>
          </a:p>
        </p:txBody>
      </p:sp>
    </p:spTree>
    <p:extLst>
      <p:ext uri="{BB962C8B-B14F-4D97-AF65-F5344CB8AC3E}">
        <p14:creationId xmlns:p14="http://schemas.microsoft.com/office/powerpoint/2010/main" val="90173457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BB2D9F30-BE86-4E31-A4D2-52D65D10ADE3}" type="slidenum">
              <a:rPr lang="nb-NO" smtClean="0"/>
              <a:pPr/>
              <a:t>23</a:t>
            </a:fld>
            <a:endParaRPr lang="nb-NO"/>
          </a:p>
        </p:txBody>
      </p:sp>
    </p:spTree>
    <p:extLst>
      <p:ext uri="{BB962C8B-B14F-4D97-AF65-F5344CB8AC3E}">
        <p14:creationId xmlns:p14="http://schemas.microsoft.com/office/powerpoint/2010/main" val="142404397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BB2D9F30-BE86-4E31-A4D2-52D65D10ADE3}" type="slidenum">
              <a:rPr lang="nb-NO" smtClean="0"/>
              <a:pPr/>
              <a:t>24</a:t>
            </a:fld>
            <a:endParaRPr lang="nb-NO"/>
          </a:p>
        </p:txBody>
      </p:sp>
    </p:spTree>
    <p:extLst>
      <p:ext uri="{BB962C8B-B14F-4D97-AF65-F5344CB8AC3E}">
        <p14:creationId xmlns:p14="http://schemas.microsoft.com/office/powerpoint/2010/main" val="332013670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BB2D9F30-BE86-4E31-A4D2-52D65D10ADE3}" type="slidenum">
              <a:rPr lang="nb-NO" smtClean="0"/>
              <a:pPr/>
              <a:t>25</a:t>
            </a:fld>
            <a:endParaRPr lang="nb-NO"/>
          </a:p>
        </p:txBody>
      </p:sp>
    </p:spTree>
    <p:extLst>
      <p:ext uri="{BB962C8B-B14F-4D97-AF65-F5344CB8AC3E}">
        <p14:creationId xmlns:p14="http://schemas.microsoft.com/office/powerpoint/2010/main" val="184028317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BB2D9F30-BE86-4E31-A4D2-52D65D10ADE3}" type="slidenum">
              <a:rPr lang="nb-NO" smtClean="0"/>
              <a:pPr/>
              <a:t>26</a:t>
            </a:fld>
            <a:endParaRPr lang="nb-NO"/>
          </a:p>
        </p:txBody>
      </p:sp>
    </p:spTree>
    <p:extLst>
      <p:ext uri="{BB962C8B-B14F-4D97-AF65-F5344CB8AC3E}">
        <p14:creationId xmlns:p14="http://schemas.microsoft.com/office/powerpoint/2010/main" val="357917024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10"/>
          </p:nvPr>
        </p:nvSpPr>
        <p:spPr/>
        <p:txBody>
          <a:bodyPr/>
          <a:lstStyle/>
          <a:p>
            <a:fld id="{BB2D9F30-BE86-4E31-A4D2-52D65D10ADE3}" type="slidenum">
              <a:rPr lang="nb-NO" smtClean="0"/>
              <a:pPr/>
              <a:t>27</a:t>
            </a:fld>
            <a:endParaRPr lang="nb-NO"/>
          </a:p>
        </p:txBody>
      </p:sp>
    </p:spTree>
    <p:extLst>
      <p:ext uri="{BB962C8B-B14F-4D97-AF65-F5344CB8AC3E}">
        <p14:creationId xmlns:p14="http://schemas.microsoft.com/office/powerpoint/2010/main" val="28273674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10"/>
          </p:nvPr>
        </p:nvSpPr>
        <p:spPr/>
        <p:txBody>
          <a:bodyPr/>
          <a:lstStyle/>
          <a:p>
            <a:fld id="{BB2D9F30-BE86-4E31-A4D2-52D65D10ADE3}" type="slidenum">
              <a:rPr lang="nb-NO" smtClean="0"/>
              <a:pPr/>
              <a:t>2</a:t>
            </a:fld>
            <a:endParaRPr lang="nb-NO"/>
          </a:p>
        </p:txBody>
      </p:sp>
    </p:spTree>
    <p:extLst>
      <p:ext uri="{BB962C8B-B14F-4D97-AF65-F5344CB8AC3E}">
        <p14:creationId xmlns:p14="http://schemas.microsoft.com/office/powerpoint/2010/main" val="70509143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BB2D9F30-BE86-4E31-A4D2-52D65D10ADE3}" type="slidenum">
              <a:rPr lang="nb-NO" smtClean="0"/>
              <a:pPr/>
              <a:t>28</a:t>
            </a:fld>
            <a:endParaRPr lang="nb-NO"/>
          </a:p>
        </p:txBody>
      </p:sp>
    </p:spTree>
    <p:extLst>
      <p:ext uri="{BB962C8B-B14F-4D97-AF65-F5344CB8AC3E}">
        <p14:creationId xmlns:p14="http://schemas.microsoft.com/office/powerpoint/2010/main" val="365638970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10"/>
          </p:nvPr>
        </p:nvSpPr>
        <p:spPr/>
        <p:txBody>
          <a:bodyPr/>
          <a:lstStyle/>
          <a:p>
            <a:fld id="{BB2D9F30-BE86-4E31-A4D2-52D65D10ADE3}" type="slidenum">
              <a:rPr lang="nb-NO" smtClean="0"/>
              <a:pPr/>
              <a:t>29</a:t>
            </a:fld>
            <a:endParaRPr lang="nb-NO"/>
          </a:p>
        </p:txBody>
      </p:sp>
    </p:spTree>
    <p:extLst>
      <p:ext uri="{BB962C8B-B14F-4D97-AF65-F5344CB8AC3E}">
        <p14:creationId xmlns:p14="http://schemas.microsoft.com/office/powerpoint/2010/main" val="197863188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normAutofit/>
          </a:bodyPr>
          <a:lstStyle/>
          <a:p>
            <a:endParaRPr lang="nb-NO" dirty="0"/>
          </a:p>
        </p:txBody>
      </p:sp>
      <p:sp>
        <p:nvSpPr>
          <p:cNvPr id="4" name="Plassholder for lysbildenummer 3"/>
          <p:cNvSpPr>
            <a:spLocks noGrp="1"/>
          </p:cNvSpPr>
          <p:nvPr>
            <p:ph type="sldNum" sz="quarter" idx="10"/>
          </p:nvPr>
        </p:nvSpPr>
        <p:spPr/>
        <p:txBody>
          <a:bodyPr/>
          <a:lstStyle/>
          <a:p>
            <a:fld id="{BB2D9F30-BE86-4E31-A4D2-52D65D10ADE3}" type="slidenum">
              <a:rPr lang="nb-NO" smtClean="0"/>
              <a:pPr/>
              <a:t>30</a:t>
            </a:fld>
            <a:endParaRPr lang="nb-NO"/>
          </a:p>
        </p:txBody>
      </p:sp>
    </p:spTree>
    <p:extLst>
      <p:ext uri="{BB962C8B-B14F-4D97-AF65-F5344CB8AC3E}">
        <p14:creationId xmlns:p14="http://schemas.microsoft.com/office/powerpoint/2010/main" val="119865520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BB2D9F30-BE86-4E31-A4D2-52D65D10ADE3}" type="slidenum">
              <a:rPr lang="nb-NO" smtClean="0"/>
              <a:pPr/>
              <a:t>31</a:t>
            </a:fld>
            <a:endParaRPr lang="nb-NO"/>
          </a:p>
        </p:txBody>
      </p:sp>
    </p:spTree>
    <p:extLst>
      <p:ext uri="{BB962C8B-B14F-4D97-AF65-F5344CB8AC3E}">
        <p14:creationId xmlns:p14="http://schemas.microsoft.com/office/powerpoint/2010/main" val="264931318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BB2D9F30-BE86-4E31-A4D2-52D65D10ADE3}" type="slidenum">
              <a:rPr lang="nb-NO" smtClean="0"/>
              <a:pPr/>
              <a:t>32</a:t>
            </a:fld>
            <a:endParaRPr lang="nb-NO"/>
          </a:p>
        </p:txBody>
      </p:sp>
    </p:spTree>
    <p:extLst>
      <p:ext uri="{BB962C8B-B14F-4D97-AF65-F5344CB8AC3E}">
        <p14:creationId xmlns:p14="http://schemas.microsoft.com/office/powerpoint/2010/main" val="34186574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10"/>
          </p:nvPr>
        </p:nvSpPr>
        <p:spPr/>
        <p:txBody>
          <a:bodyPr/>
          <a:lstStyle/>
          <a:p>
            <a:fld id="{BB2D9F30-BE86-4E31-A4D2-52D65D10ADE3}" type="slidenum">
              <a:rPr lang="nb-NO" smtClean="0"/>
              <a:pPr/>
              <a:t>33</a:t>
            </a:fld>
            <a:endParaRPr lang="nb-NO"/>
          </a:p>
        </p:txBody>
      </p:sp>
    </p:spTree>
    <p:extLst>
      <p:ext uri="{BB962C8B-B14F-4D97-AF65-F5344CB8AC3E}">
        <p14:creationId xmlns:p14="http://schemas.microsoft.com/office/powerpoint/2010/main" val="323643093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10"/>
          </p:nvPr>
        </p:nvSpPr>
        <p:spPr/>
        <p:txBody>
          <a:bodyPr/>
          <a:lstStyle/>
          <a:p>
            <a:fld id="{BB2D9F30-BE86-4E31-A4D2-52D65D10ADE3}" type="slidenum">
              <a:rPr lang="nb-NO" smtClean="0"/>
              <a:pPr/>
              <a:t>34</a:t>
            </a:fld>
            <a:endParaRPr lang="nb-NO"/>
          </a:p>
        </p:txBody>
      </p:sp>
    </p:spTree>
    <p:extLst>
      <p:ext uri="{BB962C8B-B14F-4D97-AF65-F5344CB8AC3E}">
        <p14:creationId xmlns:p14="http://schemas.microsoft.com/office/powerpoint/2010/main" val="12006072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10"/>
          </p:nvPr>
        </p:nvSpPr>
        <p:spPr/>
        <p:txBody>
          <a:bodyPr/>
          <a:lstStyle/>
          <a:p>
            <a:fld id="{BB2D9F30-BE86-4E31-A4D2-52D65D10ADE3}" type="slidenum">
              <a:rPr lang="nb-NO" smtClean="0"/>
              <a:pPr/>
              <a:t>35</a:t>
            </a:fld>
            <a:endParaRPr lang="nb-NO"/>
          </a:p>
        </p:txBody>
      </p:sp>
    </p:spTree>
    <p:extLst>
      <p:ext uri="{BB962C8B-B14F-4D97-AF65-F5344CB8AC3E}">
        <p14:creationId xmlns:p14="http://schemas.microsoft.com/office/powerpoint/2010/main" val="213558522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BB2D9F30-BE86-4E31-A4D2-52D65D10ADE3}" type="slidenum">
              <a:rPr lang="nb-NO" smtClean="0"/>
              <a:pPr/>
              <a:t>36</a:t>
            </a:fld>
            <a:endParaRPr lang="nb-NO"/>
          </a:p>
        </p:txBody>
      </p:sp>
    </p:spTree>
    <p:extLst>
      <p:ext uri="{BB962C8B-B14F-4D97-AF65-F5344CB8AC3E}">
        <p14:creationId xmlns:p14="http://schemas.microsoft.com/office/powerpoint/2010/main" val="391564197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10"/>
          </p:nvPr>
        </p:nvSpPr>
        <p:spPr/>
        <p:txBody>
          <a:bodyPr/>
          <a:lstStyle/>
          <a:p>
            <a:fld id="{BB2D9F30-BE86-4E31-A4D2-52D65D10ADE3}" type="slidenum">
              <a:rPr lang="nb-NO" smtClean="0"/>
              <a:pPr/>
              <a:t>37</a:t>
            </a:fld>
            <a:endParaRPr lang="nb-NO"/>
          </a:p>
        </p:txBody>
      </p:sp>
    </p:spTree>
    <p:extLst>
      <p:ext uri="{BB962C8B-B14F-4D97-AF65-F5344CB8AC3E}">
        <p14:creationId xmlns:p14="http://schemas.microsoft.com/office/powerpoint/2010/main" val="5825328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10"/>
          </p:nvPr>
        </p:nvSpPr>
        <p:spPr/>
        <p:txBody>
          <a:bodyPr/>
          <a:lstStyle/>
          <a:p>
            <a:fld id="{BB2D9F30-BE86-4E31-A4D2-52D65D10ADE3}" type="slidenum">
              <a:rPr lang="nb-NO" smtClean="0"/>
              <a:pPr/>
              <a:t>3</a:t>
            </a:fld>
            <a:endParaRPr lang="nb-NO"/>
          </a:p>
        </p:txBody>
      </p:sp>
    </p:spTree>
    <p:extLst>
      <p:ext uri="{BB962C8B-B14F-4D97-AF65-F5344CB8AC3E}">
        <p14:creationId xmlns:p14="http://schemas.microsoft.com/office/powerpoint/2010/main" val="279026220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BB2D9F30-BE86-4E31-A4D2-52D65D10ADE3}" type="slidenum">
              <a:rPr lang="nb-NO" smtClean="0"/>
              <a:pPr/>
              <a:t>38</a:t>
            </a:fld>
            <a:endParaRPr lang="nb-NO"/>
          </a:p>
        </p:txBody>
      </p:sp>
    </p:spTree>
    <p:extLst>
      <p:ext uri="{BB962C8B-B14F-4D97-AF65-F5344CB8AC3E}">
        <p14:creationId xmlns:p14="http://schemas.microsoft.com/office/powerpoint/2010/main" val="29241148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BB2D9F30-BE86-4E31-A4D2-52D65D10ADE3}" type="slidenum">
              <a:rPr lang="nb-NO" smtClean="0"/>
              <a:pPr/>
              <a:t>4</a:t>
            </a:fld>
            <a:endParaRPr lang="nb-NO"/>
          </a:p>
        </p:txBody>
      </p:sp>
    </p:spTree>
    <p:extLst>
      <p:ext uri="{BB962C8B-B14F-4D97-AF65-F5344CB8AC3E}">
        <p14:creationId xmlns:p14="http://schemas.microsoft.com/office/powerpoint/2010/main" val="17332150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BB2D9F30-BE86-4E31-A4D2-52D65D10ADE3}" type="slidenum">
              <a:rPr lang="nb-NO" smtClean="0"/>
              <a:pPr/>
              <a:t>6</a:t>
            </a:fld>
            <a:endParaRPr lang="nb-NO"/>
          </a:p>
        </p:txBody>
      </p:sp>
    </p:spTree>
    <p:extLst>
      <p:ext uri="{BB962C8B-B14F-4D97-AF65-F5344CB8AC3E}">
        <p14:creationId xmlns:p14="http://schemas.microsoft.com/office/powerpoint/2010/main" val="24970231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BB2D9F30-BE86-4E31-A4D2-52D65D10ADE3}" type="slidenum">
              <a:rPr lang="nb-NO" smtClean="0"/>
              <a:pPr/>
              <a:t>8</a:t>
            </a:fld>
            <a:endParaRPr lang="nb-NO"/>
          </a:p>
        </p:txBody>
      </p:sp>
    </p:spTree>
    <p:extLst>
      <p:ext uri="{BB962C8B-B14F-4D97-AF65-F5344CB8AC3E}">
        <p14:creationId xmlns:p14="http://schemas.microsoft.com/office/powerpoint/2010/main" val="21256535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BB2D9F30-BE86-4E31-A4D2-52D65D10ADE3}" type="slidenum">
              <a:rPr lang="nb-NO" smtClean="0"/>
              <a:pPr/>
              <a:t>9</a:t>
            </a:fld>
            <a:endParaRPr lang="nb-NO"/>
          </a:p>
        </p:txBody>
      </p:sp>
    </p:spTree>
    <p:extLst>
      <p:ext uri="{BB962C8B-B14F-4D97-AF65-F5344CB8AC3E}">
        <p14:creationId xmlns:p14="http://schemas.microsoft.com/office/powerpoint/2010/main" val="41856595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BB2D9F30-BE86-4E31-A4D2-52D65D10ADE3}" type="slidenum">
              <a:rPr lang="nb-NO" smtClean="0"/>
              <a:pPr/>
              <a:t>11</a:t>
            </a:fld>
            <a:endParaRPr lang="nb-NO"/>
          </a:p>
        </p:txBody>
      </p:sp>
    </p:spTree>
    <p:extLst>
      <p:ext uri="{BB962C8B-B14F-4D97-AF65-F5344CB8AC3E}">
        <p14:creationId xmlns:p14="http://schemas.microsoft.com/office/powerpoint/2010/main" val="37652626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BB2D9F30-BE86-4E31-A4D2-52D65D10ADE3}" type="slidenum">
              <a:rPr lang="nb-NO" smtClean="0"/>
              <a:pPr/>
              <a:t>17</a:t>
            </a:fld>
            <a:endParaRPr lang="nb-NO"/>
          </a:p>
        </p:txBody>
      </p:sp>
    </p:spTree>
    <p:extLst>
      <p:ext uri="{BB962C8B-B14F-4D97-AF65-F5344CB8AC3E}">
        <p14:creationId xmlns:p14="http://schemas.microsoft.com/office/powerpoint/2010/main" val="245441490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tellysbilde">
    <p:bg>
      <p:bgPr>
        <a:solidFill>
          <a:schemeClr val="bg1"/>
        </a:solidFill>
        <a:effectLst/>
      </p:bgPr>
    </p:bg>
    <p:spTree>
      <p:nvGrpSpPr>
        <p:cNvPr id="1" name=""/>
        <p:cNvGrpSpPr/>
        <p:nvPr/>
      </p:nvGrpSpPr>
      <p:grpSpPr>
        <a:xfrm>
          <a:off x="0" y="0"/>
          <a:ext cx="0" cy="0"/>
          <a:chOff x="0" y="0"/>
          <a:chExt cx="0" cy="0"/>
        </a:xfrm>
      </p:grpSpPr>
      <p:pic>
        <p:nvPicPr>
          <p:cNvPr id="4" name="Picture 1035" descr="PPT-logo-RGB"/>
          <p:cNvPicPr>
            <a:picLocks noChangeAspect="1" noChangeArrowheads="1"/>
          </p:cNvPicPr>
          <p:nvPr/>
        </p:nvPicPr>
        <p:blipFill>
          <a:blip r:embed="rId2"/>
          <a:srcRect/>
          <a:stretch>
            <a:fillRect/>
          </a:stretch>
        </p:blipFill>
        <p:spPr bwMode="auto">
          <a:xfrm>
            <a:off x="280988" y="387350"/>
            <a:ext cx="2397125" cy="657225"/>
          </a:xfrm>
          <a:prstGeom prst="rect">
            <a:avLst/>
          </a:prstGeom>
          <a:noFill/>
          <a:ln w="9525">
            <a:noFill/>
            <a:miter lim="800000"/>
            <a:headEnd/>
            <a:tailEnd/>
          </a:ln>
        </p:spPr>
      </p:pic>
      <p:pic>
        <p:nvPicPr>
          <p:cNvPr id="5" name="Picture 1036" descr="PPT-sirkler-RGB"/>
          <p:cNvPicPr>
            <a:picLocks noChangeAspect="1" noChangeArrowheads="1"/>
          </p:cNvPicPr>
          <p:nvPr/>
        </p:nvPicPr>
        <p:blipFill>
          <a:blip r:embed="rId3"/>
          <a:srcRect/>
          <a:stretch>
            <a:fillRect/>
          </a:stretch>
        </p:blipFill>
        <p:spPr bwMode="auto">
          <a:xfrm>
            <a:off x="8909050" y="3714750"/>
            <a:ext cx="234950" cy="2200275"/>
          </a:xfrm>
          <a:prstGeom prst="rect">
            <a:avLst/>
          </a:prstGeom>
          <a:noFill/>
          <a:ln w="9525">
            <a:noFill/>
            <a:miter lim="800000"/>
            <a:headEnd/>
            <a:tailEnd/>
          </a:ln>
        </p:spPr>
      </p:pic>
      <p:sp>
        <p:nvSpPr>
          <p:cNvPr id="50178" name="Title Placeholder 1"/>
          <p:cNvSpPr>
            <a:spLocks noGrp="1"/>
          </p:cNvSpPr>
          <p:nvPr>
            <p:ph type="ctrTitle"/>
          </p:nvPr>
        </p:nvSpPr>
        <p:spPr>
          <a:xfrm>
            <a:off x="685800" y="2130425"/>
            <a:ext cx="7772400" cy="1470025"/>
          </a:xfrm>
        </p:spPr>
        <p:txBody>
          <a:bodyPr/>
          <a:lstStyle>
            <a:lvl1pPr algn="ctr">
              <a:defRPr>
                <a:latin typeface="Arial" pitchFamily="37" charset="0"/>
                <a:cs typeface="Arial" pitchFamily="37" charset="0"/>
              </a:defRPr>
            </a:lvl1pPr>
          </a:lstStyle>
          <a:p>
            <a:r>
              <a:rPr lang="nb-NO"/>
              <a:t>Klikk for å redigere tittelstil</a:t>
            </a:r>
            <a:endParaRPr lang="en-US"/>
          </a:p>
        </p:txBody>
      </p:sp>
      <p:sp>
        <p:nvSpPr>
          <p:cNvPr id="50179" name="Text Placeholder 2"/>
          <p:cNvSpPr>
            <a:spLocks noGrp="1"/>
          </p:cNvSpPr>
          <p:nvPr>
            <p:ph type="subTitle" idx="1"/>
          </p:nvPr>
        </p:nvSpPr>
        <p:spPr>
          <a:xfrm>
            <a:off x="1371600" y="3886200"/>
            <a:ext cx="6400800" cy="1752600"/>
          </a:xfrm>
        </p:spPr>
        <p:txBody>
          <a:bodyPr/>
          <a:lstStyle>
            <a:lvl1pPr marL="0" indent="0" algn="ctr">
              <a:buFont typeface="Arial" pitchFamily="37" charset="0"/>
              <a:buNone/>
              <a:defRPr>
                <a:solidFill>
                  <a:srgbClr val="898989"/>
                </a:solidFill>
                <a:latin typeface="Arial" pitchFamily="37" charset="0"/>
                <a:cs typeface="Arial" pitchFamily="37" charset="0"/>
              </a:defRPr>
            </a:lvl1pPr>
          </a:lstStyle>
          <a:p>
            <a:r>
              <a:rPr lang="nb-NO"/>
              <a:t>Klikk for å redigere undertittelstil i malen</a:t>
            </a:r>
            <a:endParaRPr lang="en-US"/>
          </a:p>
        </p:txBody>
      </p:sp>
      <p:sp>
        <p:nvSpPr>
          <p:cNvPr id="6" name="Date Placeholder 3"/>
          <p:cNvSpPr>
            <a:spLocks noGrp="1"/>
          </p:cNvSpPr>
          <p:nvPr>
            <p:ph type="dt" sz="half" idx="10"/>
          </p:nvPr>
        </p:nvSpPr>
        <p:spPr>
          <a:xfrm>
            <a:off x="457200" y="6245225"/>
            <a:ext cx="2133600" cy="476250"/>
          </a:xfrm>
        </p:spPr>
        <p:txBody>
          <a:bodyPr/>
          <a:lstStyle>
            <a:lvl1pPr>
              <a:defRPr/>
            </a:lvl1pPr>
          </a:lstStyle>
          <a:p>
            <a:r>
              <a:rPr lang="nb-NO"/>
              <a:t>November 2014</a:t>
            </a:r>
            <a:endParaRPr lang="nb-NO" dirty="0"/>
          </a:p>
        </p:txBody>
      </p:sp>
      <p:sp>
        <p:nvSpPr>
          <p:cNvPr id="7" name="Footer Placeholder 4"/>
          <p:cNvSpPr>
            <a:spLocks noGrp="1"/>
          </p:cNvSpPr>
          <p:nvPr>
            <p:ph type="ftr" sz="quarter" idx="11"/>
          </p:nvPr>
        </p:nvSpPr>
        <p:spPr>
          <a:xfrm>
            <a:off x="3124200" y="6245225"/>
            <a:ext cx="2895600" cy="476250"/>
          </a:xfrm>
        </p:spPr>
        <p:txBody>
          <a:bodyPr/>
          <a:lstStyle>
            <a:lvl1pPr>
              <a:defRPr/>
            </a:lvl1pPr>
          </a:lstStyle>
          <a:p>
            <a:r>
              <a:rPr lang="nb-NO"/>
              <a:t>Direktoratet for forvaltning og IKT</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nb-NO"/>
              <a:t>November 2014</a:t>
            </a:r>
            <a:endParaRPr lang="nb-NO" dirty="0"/>
          </a:p>
        </p:txBody>
      </p:sp>
      <p:sp>
        <p:nvSpPr>
          <p:cNvPr id="3" name="Footer Placeholder 2"/>
          <p:cNvSpPr>
            <a:spLocks noGrp="1"/>
          </p:cNvSpPr>
          <p:nvPr>
            <p:ph type="ftr" sz="quarter" idx="11"/>
          </p:nvPr>
        </p:nvSpPr>
        <p:spPr/>
        <p:txBody>
          <a:bodyPr/>
          <a:lstStyle>
            <a:lvl1pPr>
              <a:defRPr/>
            </a:lvl1pPr>
          </a:lstStyle>
          <a:p>
            <a:r>
              <a:rPr lang="nb-NO"/>
              <a:t>Direktoratet for forvaltning og IKT</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nb-NO"/>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a:t>Click to edit Master text styles</a:t>
            </a:r>
          </a:p>
          <a:p>
            <a:pPr lvl="1"/>
            <a:r>
              <a:rPr lang="nb-NO"/>
              <a:t>Second level</a:t>
            </a:r>
          </a:p>
          <a:p>
            <a:pPr lvl="2"/>
            <a:r>
              <a:rPr lang="nb-NO"/>
              <a:t>Third level</a:t>
            </a:r>
          </a:p>
          <a:p>
            <a:pPr lvl="3"/>
            <a:r>
              <a:rPr lang="nb-NO"/>
              <a:t>Fourth level</a:t>
            </a:r>
          </a:p>
          <a:p>
            <a:pPr lvl="4"/>
            <a:r>
              <a:rPr lang="nb-NO"/>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Click to edit Master text styles</a:t>
            </a:r>
          </a:p>
        </p:txBody>
      </p:sp>
      <p:sp>
        <p:nvSpPr>
          <p:cNvPr id="5" name="Date Placeholder 4"/>
          <p:cNvSpPr>
            <a:spLocks noGrp="1"/>
          </p:cNvSpPr>
          <p:nvPr>
            <p:ph type="dt" sz="half" idx="10"/>
          </p:nvPr>
        </p:nvSpPr>
        <p:spPr/>
        <p:txBody>
          <a:bodyPr/>
          <a:lstStyle>
            <a:lvl1pPr>
              <a:defRPr/>
            </a:lvl1pPr>
          </a:lstStyle>
          <a:p>
            <a:r>
              <a:rPr lang="nb-NO"/>
              <a:t>November 2014</a:t>
            </a:r>
            <a:endParaRPr lang="nb-NO" dirty="0"/>
          </a:p>
        </p:txBody>
      </p:sp>
      <p:sp>
        <p:nvSpPr>
          <p:cNvPr id="6" name="Footer Placeholder 5"/>
          <p:cNvSpPr>
            <a:spLocks noGrp="1"/>
          </p:cNvSpPr>
          <p:nvPr>
            <p:ph type="ftr" sz="quarter" idx="11"/>
          </p:nvPr>
        </p:nvSpPr>
        <p:spPr/>
        <p:txBody>
          <a:bodyPr/>
          <a:lstStyle>
            <a:lvl1pPr>
              <a:defRPr/>
            </a:lvl1pPr>
          </a:lstStyle>
          <a:p>
            <a:r>
              <a:rPr lang="nb-NO"/>
              <a:t>Direktoratet for forvaltning og IKT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nb-NO"/>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nb-NO"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Click to edit Master text styles</a:t>
            </a:r>
          </a:p>
        </p:txBody>
      </p:sp>
      <p:sp>
        <p:nvSpPr>
          <p:cNvPr id="5" name="Date Placeholder 4"/>
          <p:cNvSpPr>
            <a:spLocks noGrp="1"/>
          </p:cNvSpPr>
          <p:nvPr>
            <p:ph type="dt" sz="half" idx="10"/>
          </p:nvPr>
        </p:nvSpPr>
        <p:spPr/>
        <p:txBody>
          <a:bodyPr/>
          <a:lstStyle>
            <a:lvl1pPr>
              <a:defRPr/>
            </a:lvl1pPr>
          </a:lstStyle>
          <a:p>
            <a:r>
              <a:rPr lang="nb-NO"/>
              <a:t>November 2014</a:t>
            </a:r>
            <a:endParaRPr lang="nb-NO" dirty="0"/>
          </a:p>
        </p:txBody>
      </p:sp>
      <p:sp>
        <p:nvSpPr>
          <p:cNvPr id="6" name="Footer Placeholder 5"/>
          <p:cNvSpPr>
            <a:spLocks noGrp="1"/>
          </p:cNvSpPr>
          <p:nvPr>
            <p:ph type="ftr" sz="quarter" idx="11"/>
          </p:nvPr>
        </p:nvSpPr>
        <p:spPr/>
        <p:txBody>
          <a:bodyPr/>
          <a:lstStyle>
            <a:lvl1pPr>
              <a:defRPr/>
            </a:lvl1pPr>
          </a:lstStyle>
          <a:p>
            <a:r>
              <a:rPr lang="nb-NO"/>
              <a:t>Direktoratet for forvaltning og IKT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Click to edit Master title style</a:t>
            </a:r>
          </a:p>
        </p:txBody>
      </p:sp>
      <p:sp>
        <p:nvSpPr>
          <p:cNvPr id="3" name="Vertical Text Placeholder 2"/>
          <p:cNvSpPr>
            <a:spLocks noGrp="1"/>
          </p:cNvSpPr>
          <p:nvPr>
            <p:ph type="body" orient="vert" idx="1"/>
          </p:nvPr>
        </p:nvSpPr>
        <p:spPr/>
        <p:txBody>
          <a:bodyPr vert="eaVert"/>
          <a:lstStyle/>
          <a:p>
            <a:pPr lvl="0"/>
            <a:r>
              <a:rPr lang="nb-NO"/>
              <a:t>Click to edit Master text styles</a:t>
            </a:r>
          </a:p>
          <a:p>
            <a:pPr lvl="1"/>
            <a:r>
              <a:rPr lang="nb-NO"/>
              <a:t>Second level</a:t>
            </a:r>
          </a:p>
          <a:p>
            <a:pPr lvl="2"/>
            <a:r>
              <a:rPr lang="nb-NO"/>
              <a:t>Third level</a:t>
            </a:r>
          </a:p>
          <a:p>
            <a:pPr lvl="3"/>
            <a:r>
              <a:rPr lang="nb-NO"/>
              <a:t>Fourth level</a:t>
            </a:r>
          </a:p>
          <a:p>
            <a:pPr lvl="4"/>
            <a:r>
              <a:rPr lang="nb-NO"/>
              <a:t>Fifth level</a:t>
            </a:r>
          </a:p>
        </p:txBody>
      </p:sp>
      <p:sp>
        <p:nvSpPr>
          <p:cNvPr id="4" name="Date Placeholder 3"/>
          <p:cNvSpPr>
            <a:spLocks noGrp="1"/>
          </p:cNvSpPr>
          <p:nvPr>
            <p:ph type="dt" sz="half" idx="10"/>
          </p:nvPr>
        </p:nvSpPr>
        <p:spPr/>
        <p:txBody>
          <a:bodyPr/>
          <a:lstStyle>
            <a:lvl1pPr>
              <a:defRPr/>
            </a:lvl1pPr>
          </a:lstStyle>
          <a:p>
            <a:r>
              <a:rPr lang="nb-NO"/>
              <a:t>November 2014</a:t>
            </a:r>
            <a:endParaRPr lang="nb-NO" dirty="0"/>
          </a:p>
        </p:txBody>
      </p:sp>
      <p:sp>
        <p:nvSpPr>
          <p:cNvPr id="5" name="Footer Placeholder 4"/>
          <p:cNvSpPr>
            <a:spLocks noGrp="1"/>
          </p:cNvSpPr>
          <p:nvPr>
            <p:ph type="ftr" sz="quarter" idx="11"/>
          </p:nvPr>
        </p:nvSpPr>
        <p:spPr/>
        <p:txBody>
          <a:bodyPr/>
          <a:lstStyle>
            <a:lvl1pPr>
              <a:defRPr/>
            </a:lvl1pPr>
          </a:lstStyle>
          <a:p>
            <a:r>
              <a:rPr lang="nb-NO"/>
              <a:t>Direktoratet for forvaltning og IKT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nb-NO"/>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nb-NO"/>
              <a:t>Click to edit Master text styles</a:t>
            </a:r>
          </a:p>
          <a:p>
            <a:pPr lvl="1"/>
            <a:r>
              <a:rPr lang="nb-NO"/>
              <a:t>Second level</a:t>
            </a:r>
          </a:p>
          <a:p>
            <a:pPr lvl="2"/>
            <a:r>
              <a:rPr lang="nb-NO"/>
              <a:t>Third level</a:t>
            </a:r>
          </a:p>
          <a:p>
            <a:pPr lvl="3"/>
            <a:r>
              <a:rPr lang="nb-NO"/>
              <a:t>Fourth level</a:t>
            </a:r>
          </a:p>
          <a:p>
            <a:pPr lvl="4"/>
            <a:r>
              <a:rPr lang="nb-NO"/>
              <a:t>Fifth level</a:t>
            </a:r>
          </a:p>
        </p:txBody>
      </p:sp>
      <p:sp>
        <p:nvSpPr>
          <p:cNvPr id="4" name="Date Placeholder 3"/>
          <p:cNvSpPr>
            <a:spLocks noGrp="1"/>
          </p:cNvSpPr>
          <p:nvPr>
            <p:ph type="dt" sz="half" idx="10"/>
          </p:nvPr>
        </p:nvSpPr>
        <p:spPr/>
        <p:txBody>
          <a:bodyPr/>
          <a:lstStyle>
            <a:lvl1pPr>
              <a:defRPr/>
            </a:lvl1pPr>
          </a:lstStyle>
          <a:p>
            <a:r>
              <a:rPr lang="nb-NO"/>
              <a:t>November 2014</a:t>
            </a:r>
            <a:endParaRPr lang="nb-NO" dirty="0"/>
          </a:p>
        </p:txBody>
      </p:sp>
      <p:sp>
        <p:nvSpPr>
          <p:cNvPr id="5" name="Footer Placeholder 4"/>
          <p:cNvSpPr>
            <a:spLocks noGrp="1"/>
          </p:cNvSpPr>
          <p:nvPr>
            <p:ph type="ftr" sz="quarter" idx="11"/>
          </p:nvPr>
        </p:nvSpPr>
        <p:spPr/>
        <p:txBody>
          <a:bodyPr/>
          <a:lstStyle>
            <a:lvl1pPr>
              <a:defRPr/>
            </a:lvl1pPr>
          </a:lstStyle>
          <a:p>
            <a:r>
              <a:rPr lang="nb-NO"/>
              <a:t>Direktoratet for forvaltning og IKT</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nb-NO"/>
              <a:t>Klikk for å redigere tittelstil</a:t>
            </a:r>
          </a:p>
        </p:txBody>
      </p:sp>
      <p:sp>
        <p:nvSpPr>
          <p:cNvPr id="3" name="Content Placeholder 2"/>
          <p:cNvSpPr>
            <a:spLocks noGrp="1"/>
          </p:cNvSpPr>
          <p:nvPr>
            <p:ph idx="1"/>
          </p:nvPr>
        </p:nvSpPr>
        <p:spPr>
          <a:xfrm>
            <a:off x="457200" y="1600200"/>
            <a:ext cx="8229600" cy="4525963"/>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Date Placeholder 3"/>
          <p:cNvSpPr>
            <a:spLocks noGrp="1"/>
          </p:cNvSpPr>
          <p:nvPr>
            <p:ph type="dt" sz="half" idx="10"/>
          </p:nvPr>
        </p:nvSpPr>
        <p:spPr/>
        <p:txBody>
          <a:bodyPr/>
          <a:lstStyle>
            <a:lvl1pPr>
              <a:defRPr/>
            </a:lvl1pPr>
          </a:lstStyle>
          <a:p>
            <a:r>
              <a:rPr lang="nb-NO"/>
              <a:t>November 2014</a:t>
            </a:r>
            <a:endParaRPr lang="nb-NO" dirty="0"/>
          </a:p>
        </p:txBody>
      </p:sp>
      <p:sp>
        <p:nvSpPr>
          <p:cNvPr id="5" name="Footer Placeholder 4"/>
          <p:cNvSpPr>
            <a:spLocks noGrp="1"/>
          </p:cNvSpPr>
          <p:nvPr>
            <p:ph type="ftr" sz="quarter" idx="11"/>
          </p:nvPr>
        </p:nvSpPr>
        <p:spPr/>
        <p:txBody>
          <a:bodyPr/>
          <a:lstStyle>
            <a:lvl1pPr>
              <a:defRPr/>
            </a:lvl1pPr>
          </a:lstStyle>
          <a:p>
            <a:r>
              <a:rPr lang="nb-NO"/>
              <a:t>Direktoratet for forvaltning og IKT</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nb-NO"/>
              <a:t>November 2014</a:t>
            </a:r>
            <a:endParaRPr lang="nb-NO" dirty="0"/>
          </a:p>
        </p:txBody>
      </p:sp>
      <p:sp>
        <p:nvSpPr>
          <p:cNvPr id="3" name="Footer Placeholder 2"/>
          <p:cNvSpPr>
            <a:spLocks noGrp="1"/>
          </p:cNvSpPr>
          <p:nvPr>
            <p:ph type="ftr" sz="quarter" idx="11"/>
          </p:nvPr>
        </p:nvSpPr>
        <p:spPr/>
        <p:txBody>
          <a:bodyPr/>
          <a:lstStyle>
            <a:lvl1pPr>
              <a:defRPr/>
            </a:lvl1pPr>
          </a:lstStyle>
          <a:p>
            <a:r>
              <a:rPr lang="nb-NO"/>
              <a:t>Direktoratet for forvaltning og IKT</a:t>
            </a:r>
          </a:p>
        </p:txBody>
      </p:sp>
    </p:spTree>
    <p:extLst>
      <p:ext uri="{BB962C8B-B14F-4D97-AF65-F5344CB8AC3E}">
        <p14:creationId xmlns:p14="http://schemas.microsoft.com/office/powerpoint/2010/main" val="2669282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7" descr="Difi_logo_farge_liten.jpg"/>
          <p:cNvPicPr>
            <a:picLocks noChangeAspect="1"/>
          </p:cNvPicPr>
          <p:nvPr/>
        </p:nvPicPr>
        <p:blipFill>
          <a:blip r:embed="rId2"/>
          <a:srcRect/>
          <a:stretch>
            <a:fillRect/>
          </a:stretch>
        </p:blipFill>
        <p:spPr bwMode="auto">
          <a:xfrm>
            <a:off x="2209800" y="2425700"/>
            <a:ext cx="5046663" cy="1704975"/>
          </a:xfrm>
          <a:prstGeom prst="rect">
            <a:avLst/>
          </a:prstGeom>
          <a:noFill/>
          <a:ln w="9525">
            <a:noFill/>
            <a:miter lim="800000"/>
            <a:headEnd/>
            <a:tailEnd/>
          </a:ln>
        </p:spPr>
      </p:pic>
      <p:pic>
        <p:nvPicPr>
          <p:cNvPr id="5" name="Picture 13" descr="PPT-sirkler-RGB"/>
          <p:cNvPicPr>
            <a:picLocks noChangeAspect="1" noChangeArrowheads="1"/>
          </p:cNvPicPr>
          <p:nvPr/>
        </p:nvPicPr>
        <p:blipFill>
          <a:blip r:embed="rId3"/>
          <a:srcRect/>
          <a:stretch>
            <a:fillRect/>
          </a:stretch>
        </p:blipFill>
        <p:spPr bwMode="auto">
          <a:xfrm>
            <a:off x="8909050" y="3714750"/>
            <a:ext cx="234950" cy="2200275"/>
          </a:xfrm>
          <a:prstGeom prst="rect">
            <a:avLst/>
          </a:prstGeom>
          <a:noFill/>
          <a:ln w="9525">
            <a:noFill/>
            <a:miter lim="800000"/>
            <a:headEnd/>
            <a:tailEnd/>
          </a:ln>
        </p:spPr>
      </p:pic>
      <p:sp>
        <p:nvSpPr>
          <p:cNvPr id="56331" name="Rectangle 11"/>
          <p:cNvSpPr>
            <a:spLocks noGrp="1" noChangeArrowheads="1"/>
          </p:cNvSpPr>
          <p:nvPr>
            <p:ph type="ctrTitle" sz="quarter"/>
          </p:nvPr>
        </p:nvSpPr>
        <p:spPr>
          <a:xfrm>
            <a:off x="685800" y="836613"/>
            <a:ext cx="7772400" cy="1470025"/>
          </a:xfrm>
        </p:spPr>
        <p:txBody>
          <a:bodyPr/>
          <a:lstStyle>
            <a:lvl1pPr>
              <a:defRPr/>
            </a:lvl1pPr>
          </a:lstStyle>
          <a:p>
            <a:r>
              <a:rPr lang="en-US"/>
              <a:t>Click to edit Master title style</a:t>
            </a:r>
          </a:p>
        </p:txBody>
      </p:sp>
      <p:sp>
        <p:nvSpPr>
          <p:cNvPr id="56332" name="Rectangle 12"/>
          <p:cNvSpPr>
            <a:spLocks noGrp="1" noChangeArrowheads="1"/>
          </p:cNvSpPr>
          <p:nvPr>
            <p:ph type="subTitle" sz="quarter" idx="1"/>
          </p:nvPr>
        </p:nvSpPr>
        <p:spPr>
          <a:xfrm>
            <a:off x="1371600" y="4714875"/>
            <a:ext cx="6400800" cy="1752600"/>
          </a:xfrm>
        </p:spPr>
        <p:txBody>
          <a:bodyPr/>
          <a:lstStyle>
            <a:lvl1pPr marL="0" indent="0" algn="ctr">
              <a:buFont typeface="Arial" pitchFamily="37" charset="0"/>
              <a:buNone/>
              <a:defRPr>
                <a:solidFill>
                  <a:srgbClr val="898989"/>
                </a:solidFill>
              </a:defRPr>
            </a:lvl1pPr>
          </a:lstStyle>
          <a:p>
            <a:r>
              <a:rPr lang="en-US"/>
              <a:t>Click to edit Master subtitle style</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Click to edit Master title style</a:t>
            </a:r>
          </a:p>
        </p:txBody>
      </p:sp>
      <p:sp>
        <p:nvSpPr>
          <p:cNvPr id="3" name="Content Placeholder 2"/>
          <p:cNvSpPr>
            <a:spLocks noGrp="1"/>
          </p:cNvSpPr>
          <p:nvPr>
            <p:ph idx="1"/>
          </p:nvPr>
        </p:nvSpPr>
        <p:spPr/>
        <p:txBody>
          <a:bodyPr/>
          <a:lstStyle/>
          <a:p>
            <a:pPr lvl="0"/>
            <a:r>
              <a:rPr lang="nb-NO"/>
              <a:t>Click to edit Master text styles</a:t>
            </a:r>
          </a:p>
          <a:p>
            <a:pPr lvl="1"/>
            <a:r>
              <a:rPr lang="nb-NO"/>
              <a:t>Second level</a:t>
            </a:r>
          </a:p>
          <a:p>
            <a:pPr lvl="2"/>
            <a:r>
              <a:rPr lang="nb-NO"/>
              <a:t>Third level</a:t>
            </a:r>
          </a:p>
          <a:p>
            <a:pPr lvl="3"/>
            <a:r>
              <a:rPr lang="nb-NO"/>
              <a:t>Fourth level</a:t>
            </a:r>
          </a:p>
          <a:p>
            <a:pPr lvl="4"/>
            <a:r>
              <a:rPr lang="nb-NO"/>
              <a:t>Fifth level</a:t>
            </a:r>
          </a:p>
        </p:txBody>
      </p:sp>
      <p:sp>
        <p:nvSpPr>
          <p:cNvPr id="4" name="Date Placeholder 3"/>
          <p:cNvSpPr>
            <a:spLocks noGrp="1"/>
          </p:cNvSpPr>
          <p:nvPr>
            <p:ph type="dt" sz="half" idx="10"/>
          </p:nvPr>
        </p:nvSpPr>
        <p:spPr/>
        <p:txBody>
          <a:bodyPr/>
          <a:lstStyle>
            <a:lvl1pPr>
              <a:defRPr/>
            </a:lvl1pPr>
          </a:lstStyle>
          <a:p>
            <a:r>
              <a:rPr lang="nb-NO"/>
              <a:t>November 2014</a:t>
            </a:r>
            <a:endParaRPr lang="nb-NO" dirty="0"/>
          </a:p>
        </p:txBody>
      </p:sp>
      <p:sp>
        <p:nvSpPr>
          <p:cNvPr id="5" name="Footer Placeholder 4"/>
          <p:cNvSpPr>
            <a:spLocks noGrp="1"/>
          </p:cNvSpPr>
          <p:nvPr>
            <p:ph type="ftr" sz="quarter" idx="11"/>
          </p:nvPr>
        </p:nvSpPr>
        <p:spPr/>
        <p:txBody>
          <a:bodyPr/>
          <a:lstStyle>
            <a:lvl1pPr>
              <a:defRPr/>
            </a:lvl1pPr>
          </a:lstStyle>
          <a:p>
            <a:r>
              <a:rPr lang="nb-NO"/>
              <a:t>Direktoratet for forvaltning og IKT</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nb-NO"/>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b-NO"/>
              <a:t>Click to edit Master text styles</a:t>
            </a:r>
          </a:p>
        </p:txBody>
      </p:sp>
      <p:sp>
        <p:nvSpPr>
          <p:cNvPr id="4" name="Date Placeholder 3"/>
          <p:cNvSpPr>
            <a:spLocks noGrp="1"/>
          </p:cNvSpPr>
          <p:nvPr>
            <p:ph type="dt" sz="half" idx="10"/>
          </p:nvPr>
        </p:nvSpPr>
        <p:spPr/>
        <p:txBody>
          <a:bodyPr/>
          <a:lstStyle>
            <a:lvl1pPr>
              <a:defRPr/>
            </a:lvl1pPr>
          </a:lstStyle>
          <a:p>
            <a:r>
              <a:rPr lang="nb-NO"/>
              <a:t>November 2014</a:t>
            </a:r>
            <a:endParaRPr lang="nb-NO" dirty="0"/>
          </a:p>
        </p:txBody>
      </p:sp>
      <p:sp>
        <p:nvSpPr>
          <p:cNvPr id="5" name="Footer Placeholder 4"/>
          <p:cNvSpPr>
            <a:spLocks noGrp="1"/>
          </p:cNvSpPr>
          <p:nvPr>
            <p:ph type="ftr" sz="quarter" idx="11"/>
          </p:nvPr>
        </p:nvSpPr>
        <p:spPr/>
        <p:txBody>
          <a:bodyPr/>
          <a:lstStyle>
            <a:lvl1pPr>
              <a:defRPr/>
            </a:lvl1pPr>
          </a:lstStyle>
          <a:p>
            <a:r>
              <a:rPr lang="nb-NO"/>
              <a:t>Direktoratet for forvaltning og IKT</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a:t>Click to edit Master text styles</a:t>
            </a:r>
          </a:p>
          <a:p>
            <a:pPr lvl="1"/>
            <a:r>
              <a:rPr lang="nb-NO"/>
              <a:t>Second level</a:t>
            </a:r>
          </a:p>
          <a:p>
            <a:pPr lvl="2"/>
            <a:r>
              <a:rPr lang="nb-NO"/>
              <a:t>Third level</a:t>
            </a:r>
          </a:p>
          <a:p>
            <a:pPr lvl="3"/>
            <a:r>
              <a:rPr lang="nb-NO"/>
              <a:t>Fourth level</a:t>
            </a:r>
          </a:p>
          <a:p>
            <a:pPr lvl="4"/>
            <a:r>
              <a:rPr lang="nb-NO"/>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a:t>Click to edit Master text styles</a:t>
            </a:r>
          </a:p>
          <a:p>
            <a:pPr lvl="1"/>
            <a:r>
              <a:rPr lang="nb-NO"/>
              <a:t>Second level</a:t>
            </a:r>
          </a:p>
          <a:p>
            <a:pPr lvl="2"/>
            <a:r>
              <a:rPr lang="nb-NO"/>
              <a:t>Third level</a:t>
            </a:r>
          </a:p>
          <a:p>
            <a:pPr lvl="3"/>
            <a:r>
              <a:rPr lang="nb-NO"/>
              <a:t>Fourth level</a:t>
            </a:r>
          </a:p>
          <a:p>
            <a:pPr lvl="4"/>
            <a:r>
              <a:rPr lang="nb-NO"/>
              <a:t>Fifth level</a:t>
            </a:r>
          </a:p>
        </p:txBody>
      </p:sp>
      <p:sp>
        <p:nvSpPr>
          <p:cNvPr id="5" name="Date Placeholder 4"/>
          <p:cNvSpPr>
            <a:spLocks noGrp="1"/>
          </p:cNvSpPr>
          <p:nvPr>
            <p:ph type="dt" sz="half" idx="10"/>
          </p:nvPr>
        </p:nvSpPr>
        <p:spPr/>
        <p:txBody>
          <a:bodyPr/>
          <a:lstStyle>
            <a:lvl1pPr>
              <a:defRPr/>
            </a:lvl1pPr>
          </a:lstStyle>
          <a:p>
            <a:r>
              <a:rPr lang="nb-NO"/>
              <a:t>November 2014</a:t>
            </a:r>
            <a:endParaRPr lang="nb-NO" dirty="0"/>
          </a:p>
        </p:txBody>
      </p:sp>
      <p:sp>
        <p:nvSpPr>
          <p:cNvPr id="6" name="Footer Placeholder 5"/>
          <p:cNvSpPr>
            <a:spLocks noGrp="1"/>
          </p:cNvSpPr>
          <p:nvPr>
            <p:ph type="ftr" sz="quarter" idx="11"/>
          </p:nvPr>
        </p:nvSpPr>
        <p:spPr/>
        <p:txBody>
          <a:bodyPr/>
          <a:lstStyle>
            <a:lvl1pPr>
              <a:defRPr/>
            </a:lvl1pPr>
          </a:lstStyle>
          <a:p>
            <a:r>
              <a:rPr lang="nb-NO"/>
              <a:t>Direktoratet for forvaltning og IKT</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b-NO"/>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a:t>Click to edit Master text styles</a:t>
            </a:r>
          </a:p>
          <a:p>
            <a:pPr lvl="1"/>
            <a:r>
              <a:rPr lang="nb-NO"/>
              <a:t>Second level</a:t>
            </a:r>
          </a:p>
          <a:p>
            <a:pPr lvl="2"/>
            <a:r>
              <a:rPr lang="nb-NO"/>
              <a:t>Third level</a:t>
            </a:r>
          </a:p>
          <a:p>
            <a:pPr lvl="3"/>
            <a:r>
              <a:rPr lang="nb-NO"/>
              <a:t>Fourth level</a:t>
            </a:r>
          </a:p>
          <a:p>
            <a:pPr lvl="4"/>
            <a:r>
              <a:rPr lang="nb-NO"/>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a:t>Click to edit Master text styles</a:t>
            </a:r>
          </a:p>
          <a:p>
            <a:pPr lvl="1"/>
            <a:r>
              <a:rPr lang="nb-NO"/>
              <a:t>Second level</a:t>
            </a:r>
          </a:p>
          <a:p>
            <a:pPr lvl="2"/>
            <a:r>
              <a:rPr lang="nb-NO"/>
              <a:t>Third level</a:t>
            </a:r>
          </a:p>
          <a:p>
            <a:pPr lvl="3"/>
            <a:r>
              <a:rPr lang="nb-NO"/>
              <a:t>Fourth level</a:t>
            </a:r>
          </a:p>
          <a:p>
            <a:pPr lvl="4"/>
            <a:r>
              <a:rPr lang="nb-NO"/>
              <a:t>Fifth level</a:t>
            </a:r>
          </a:p>
        </p:txBody>
      </p:sp>
      <p:sp>
        <p:nvSpPr>
          <p:cNvPr id="7" name="Date Placeholder 6"/>
          <p:cNvSpPr>
            <a:spLocks noGrp="1"/>
          </p:cNvSpPr>
          <p:nvPr>
            <p:ph type="dt" sz="half" idx="10"/>
          </p:nvPr>
        </p:nvSpPr>
        <p:spPr/>
        <p:txBody>
          <a:bodyPr/>
          <a:lstStyle>
            <a:lvl1pPr>
              <a:defRPr/>
            </a:lvl1pPr>
          </a:lstStyle>
          <a:p>
            <a:r>
              <a:rPr lang="nb-NO"/>
              <a:t>November 2014</a:t>
            </a:r>
            <a:endParaRPr lang="nb-NO" dirty="0"/>
          </a:p>
        </p:txBody>
      </p:sp>
      <p:sp>
        <p:nvSpPr>
          <p:cNvPr id="8" name="Footer Placeholder 7"/>
          <p:cNvSpPr>
            <a:spLocks noGrp="1"/>
          </p:cNvSpPr>
          <p:nvPr>
            <p:ph type="ftr" sz="quarter" idx="11"/>
          </p:nvPr>
        </p:nvSpPr>
        <p:spPr/>
        <p:txBody>
          <a:bodyPr/>
          <a:lstStyle>
            <a:lvl1pPr>
              <a:defRPr/>
            </a:lvl1pPr>
          </a:lstStyle>
          <a:p>
            <a:r>
              <a:rPr lang="nb-NO"/>
              <a:t>Direktoratet for forvaltning og IKT</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Click to edit Master title style</a:t>
            </a:r>
          </a:p>
        </p:txBody>
      </p:sp>
      <p:sp>
        <p:nvSpPr>
          <p:cNvPr id="3" name="Date Placeholder 2"/>
          <p:cNvSpPr>
            <a:spLocks noGrp="1"/>
          </p:cNvSpPr>
          <p:nvPr>
            <p:ph type="dt" sz="half" idx="10"/>
          </p:nvPr>
        </p:nvSpPr>
        <p:spPr/>
        <p:txBody>
          <a:bodyPr/>
          <a:lstStyle>
            <a:lvl1pPr>
              <a:defRPr/>
            </a:lvl1pPr>
          </a:lstStyle>
          <a:p>
            <a:r>
              <a:rPr lang="nb-NO"/>
              <a:t>November 2014</a:t>
            </a:r>
            <a:endParaRPr lang="nb-NO" dirty="0"/>
          </a:p>
        </p:txBody>
      </p:sp>
      <p:sp>
        <p:nvSpPr>
          <p:cNvPr id="4" name="Footer Placeholder 3"/>
          <p:cNvSpPr>
            <a:spLocks noGrp="1"/>
          </p:cNvSpPr>
          <p:nvPr>
            <p:ph type="ftr" sz="quarter" idx="11"/>
          </p:nvPr>
        </p:nvSpPr>
        <p:spPr/>
        <p:txBody>
          <a:bodyPr/>
          <a:lstStyle>
            <a:lvl1pPr>
              <a:defRPr/>
            </a:lvl1pPr>
          </a:lstStyle>
          <a:p>
            <a:r>
              <a:rPr lang="nb-NO"/>
              <a:t>Direktoratet for forvaltning og IKT</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13" Type="http://schemas.openxmlformats.org/officeDocument/2006/relationships/image" Target="../media/image1.png"/><Relationship Id="rId3" Type="http://schemas.openxmlformats.org/officeDocument/2006/relationships/slideLayout" Target="../slideLayouts/slideLayout6.xml"/><Relationship Id="rId7" Type="http://schemas.openxmlformats.org/officeDocument/2006/relationships/slideLayout" Target="../slideLayouts/slideLayout10.xml"/><Relationship Id="rId12" Type="http://schemas.openxmlformats.org/officeDocument/2006/relationships/theme" Target="../theme/theme2.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slideLayout" Target="../slideLayouts/slideLayout14.xml"/><Relationship Id="rId5" Type="http://schemas.openxmlformats.org/officeDocument/2006/relationships/slideLayout" Target="../slideLayouts/slideLayout8.xml"/><Relationship Id="rId10" Type="http://schemas.openxmlformats.org/officeDocument/2006/relationships/slideLayout" Target="../slideLayouts/slideLayout13.xml"/><Relationship Id="rId4" Type="http://schemas.openxmlformats.org/officeDocument/2006/relationships/slideLayout" Target="../slideLayouts/slideLayout7.xml"/><Relationship Id="rId9" Type="http://schemas.openxmlformats.org/officeDocument/2006/relationships/slideLayout" Target="../slideLayouts/slideLayout12.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nb-NO"/>
              <a:t>Klikk for å redigere tittelstil</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000"/>
            </a:lvl1pPr>
          </a:lstStyle>
          <a:p>
            <a:r>
              <a:rPr lang="nb-NO"/>
              <a:t>November 2014</a:t>
            </a:r>
            <a:endParaRPr lang="nb-NO"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000"/>
            </a:lvl1pPr>
          </a:lstStyle>
          <a:p>
            <a:r>
              <a:rPr lang="nb-NO"/>
              <a:t>Direktoratet for forvaltning og IKT</a:t>
            </a:r>
          </a:p>
        </p:txBody>
      </p:sp>
      <p:cxnSp>
        <p:nvCxnSpPr>
          <p:cNvPr id="10" name="Straight Connector 9"/>
          <p:cNvCxnSpPr/>
          <p:nvPr/>
        </p:nvCxnSpPr>
        <p:spPr>
          <a:xfrm>
            <a:off x="457200" y="6126163"/>
            <a:ext cx="8229600" cy="1587"/>
          </a:xfrm>
          <a:prstGeom prst="line">
            <a:avLst/>
          </a:prstGeom>
        </p:spPr>
        <p:style>
          <a:lnRef idx="1">
            <a:schemeClr val="accent3"/>
          </a:lnRef>
          <a:fillRef idx="0">
            <a:schemeClr val="accent3"/>
          </a:fillRef>
          <a:effectRef idx="0">
            <a:schemeClr val="accent3"/>
          </a:effectRef>
          <a:fontRef idx="minor">
            <a:schemeClr val="tx1"/>
          </a:fontRef>
        </p:style>
      </p:cxnSp>
      <p:pic>
        <p:nvPicPr>
          <p:cNvPr id="1031" name="Picture 8" descr="PPT-logo-RGB"/>
          <p:cNvPicPr>
            <a:picLocks noChangeAspect="1" noChangeArrowheads="1"/>
          </p:cNvPicPr>
          <p:nvPr/>
        </p:nvPicPr>
        <p:blipFill>
          <a:blip r:embed="rId5"/>
          <a:srcRect r="47110"/>
          <a:stretch>
            <a:fillRect/>
          </a:stretch>
        </p:blipFill>
        <p:spPr bwMode="auto">
          <a:xfrm>
            <a:off x="7829550" y="6215063"/>
            <a:ext cx="857250" cy="4445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77" r:id="rId1"/>
    <p:sldLayoutId id="2147483678" r:id="rId2"/>
    <p:sldLayoutId id="2147483690" r:id="rId3"/>
  </p:sldLayoutIdLst>
  <p:hf sldNum="0" hdr="0"/>
  <p:txStyles>
    <p:titleStyle>
      <a:lvl1pPr algn="l" defTabSz="457200" rtl="0" eaLnBrk="1" fontAlgn="base" hangingPunct="1">
        <a:spcBef>
          <a:spcPct val="0"/>
        </a:spcBef>
        <a:spcAft>
          <a:spcPct val="0"/>
        </a:spcAft>
        <a:defRPr sz="4400" kern="1200">
          <a:solidFill>
            <a:schemeClr val="tx1"/>
          </a:solidFill>
          <a:latin typeface="Arial"/>
          <a:ea typeface="Arial" pitchFamily="37" charset="0"/>
          <a:cs typeface="Arial"/>
        </a:defRPr>
      </a:lvl1pPr>
      <a:lvl2pPr algn="l" defTabSz="457200" rtl="0" eaLnBrk="1" fontAlgn="base" hangingPunct="1">
        <a:spcBef>
          <a:spcPct val="0"/>
        </a:spcBef>
        <a:spcAft>
          <a:spcPct val="0"/>
        </a:spcAft>
        <a:defRPr sz="4400">
          <a:solidFill>
            <a:schemeClr val="tx1"/>
          </a:solidFill>
          <a:latin typeface="Arial" pitchFamily="37" charset="0"/>
          <a:ea typeface="Arial" pitchFamily="37" charset="0"/>
          <a:cs typeface="Arial" pitchFamily="37" charset="0"/>
        </a:defRPr>
      </a:lvl2pPr>
      <a:lvl3pPr algn="l" defTabSz="457200" rtl="0" eaLnBrk="1" fontAlgn="base" hangingPunct="1">
        <a:spcBef>
          <a:spcPct val="0"/>
        </a:spcBef>
        <a:spcAft>
          <a:spcPct val="0"/>
        </a:spcAft>
        <a:defRPr sz="4400">
          <a:solidFill>
            <a:schemeClr val="tx1"/>
          </a:solidFill>
          <a:latin typeface="Arial" pitchFamily="37" charset="0"/>
          <a:ea typeface="Arial" pitchFamily="37" charset="0"/>
          <a:cs typeface="Arial" pitchFamily="37" charset="0"/>
        </a:defRPr>
      </a:lvl3pPr>
      <a:lvl4pPr algn="l" defTabSz="457200" rtl="0" eaLnBrk="1" fontAlgn="base" hangingPunct="1">
        <a:spcBef>
          <a:spcPct val="0"/>
        </a:spcBef>
        <a:spcAft>
          <a:spcPct val="0"/>
        </a:spcAft>
        <a:defRPr sz="4400">
          <a:solidFill>
            <a:schemeClr val="tx1"/>
          </a:solidFill>
          <a:latin typeface="Arial" pitchFamily="37" charset="0"/>
          <a:ea typeface="Arial" pitchFamily="37" charset="0"/>
          <a:cs typeface="Arial" pitchFamily="37" charset="0"/>
        </a:defRPr>
      </a:lvl4pPr>
      <a:lvl5pPr algn="l" defTabSz="457200" rtl="0" eaLnBrk="1" fontAlgn="base" hangingPunct="1">
        <a:spcBef>
          <a:spcPct val="0"/>
        </a:spcBef>
        <a:spcAft>
          <a:spcPct val="0"/>
        </a:spcAft>
        <a:defRPr sz="4400">
          <a:solidFill>
            <a:schemeClr val="tx1"/>
          </a:solidFill>
          <a:latin typeface="Arial" pitchFamily="37" charset="0"/>
          <a:ea typeface="Arial" pitchFamily="37" charset="0"/>
          <a:cs typeface="Arial" pitchFamily="37" charset="0"/>
        </a:defRPr>
      </a:lvl5pPr>
      <a:lvl6pPr marL="457200" algn="l" defTabSz="457200" rtl="0" eaLnBrk="1" fontAlgn="base" hangingPunct="1">
        <a:spcBef>
          <a:spcPct val="0"/>
        </a:spcBef>
        <a:spcAft>
          <a:spcPct val="0"/>
        </a:spcAft>
        <a:defRPr sz="4400">
          <a:solidFill>
            <a:schemeClr val="tx1"/>
          </a:solidFill>
          <a:latin typeface="Arial" pitchFamily="37" charset="0"/>
          <a:ea typeface="Arial" pitchFamily="37" charset="0"/>
          <a:cs typeface="Arial" pitchFamily="37" charset="0"/>
        </a:defRPr>
      </a:lvl6pPr>
      <a:lvl7pPr marL="914400" algn="l" defTabSz="457200" rtl="0" eaLnBrk="1" fontAlgn="base" hangingPunct="1">
        <a:spcBef>
          <a:spcPct val="0"/>
        </a:spcBef>
        <a:spcAft>
          <a:spcPct val="0"/>
        </a:spcAft>
        <a:defRPr sz="4400">
          <a:solidFill>
            <a:schemeClr val="tx1"/>
          </a:solidFill>
          <a:latin typeface="Arial" pitchFamily="37" charset="0"/>
          <a:ea typeface="Arial" pitchFamily="37" charset="0"/>
          <a:cs typeface="Arial" pitchFamily="37" charset="0"/>
        </a:defRPr>
      </a:lvl7pPr>
      <a:lvl8pPr marL="1371600" algn="l" defTabSz="457200" rtl="0" eaLnBrk="1" fontAlgn="base" hangingPunct="1">
        <a:spcBef>
          <a:spcPct val="0"/>
        </a:spcBef>
        <a:spcAft>
          <a:spcPct val="0"/>
        </a:spcAft>
        <a:defRPr sz="4400">
          <a:solidFill>
            <a:schemeClr val="tx1"/>
          </a:solidFill>
          <a:latin typeface="Arial" pitchFamily="37" charset="0"/>
          <a:ea typeface="Arial" pitchFamily="37" charset="0"/>
          <a:cs typeface="Arial" pitchFamily="37" charset="0"/>
        </a:defRPr>
      </a:lvl8pPr>
      <a:lvl9pPr marL="1828800" algn="l" defTabSz="457200" rtl="0" eaLnBrk="1" fontAlgn="base" hangingPunct="1">
        <a:spcBef>
          <a:spcPct val="0"/>
        </a:spcBef>
        <a:spcAft>
          <a:spcPct val="0"/>
        </a:spcAft>
        <a:defRPr sz="4400">
          <a:solidFill>
            <a:schemeClr val="tx1"/>
          </a:solidFill>
          <a:latin typeface="Arial" pitchFamily="37" charset="0"/>
          <a:ea typeface="Arial" pitchFamily="37" charset="0"/>
          <a:cs typeface="Arial" pitchFamily="37" charset="0"/>
        </a:defRPr>
      </a:lvl9pPr>
    </p:titleStyle>
    <p:bodyStyle>
      <a:lvl1pPr marL="269875" indent="-269875" algn="l" defTabSz="457200" rtl="0" eaLnBrk="1" fontAlgn="base" hangingPunct="1">
        <a:spcBef>
          <a:spcPct val="20000"/>
        </a:spcBef>
        <a:spcAft>
          <a:spcPct val="0"/>
        </a:spcAft>
        <a:buFont typeface="Arial" charset="0"/>
        <a:buBlip>
          <a:blip r:embed="rId6"/>
        </a:buBlip>
        <a:tabLst>
          <a:tab pos="630238" algn="l"/>
        </a:tabLst>
        <a:defRPr sz="2800" kern="1200">
          <a:solidFill>
            <a:schemeClr val="tx1"/>
          </a:solidFill>
          <a:latin typeface="Arial"/>
          <a:ea typeface="Arial" pitchFamily="37" charset="0"/>
          <a:cs typeface="Arial"/>
        </a:defRPr>
      </a:lvl1pPr>
      <a:lvl2pPr marL="630238" indent="-180975" algn="l" defTabSz="457200" rtl="0" eaLnBrk="1" fontAlgn="base" hangingPunct="1">
        <a:spcBef>
          <a:spcPct val="20000"/>
        </a:spcBef>
        <a:spcAft>
          <a:spcPct val="0"/>
        </a:spcAft>
        <a:buFont typeface="Arial" charset="0"/>
        <a:buBlip>
          <a:blip r:embed="rId6"/>
        </a:buBlip>
        <a:tabLst>
          <a:tab pos="630238" algn="l"/>
        </a:tabLst>
        <a:defRPr sz="2000" kern="1200">
          <a:solidFill>
            <a:schemeClr val="tx1"/>
          </a:solidFill>
          <a:latin typeface="Arial"/>
          <a:ea typeface="Arial" pitchFamily="37" charset="0"/>
          <a:cs typeface="Arial"/>
        </a:defRPr>
      </a:lvl2pPr>
      <a:lvl3pPr marL="989013" indent="-179388" algn="l" defTabSz="457200" rtl="0" eaLnBrk="1" fontAlgn="base" hangingPunct="1">
        <a:spcBef>
          <a:spcPct val="20000"/>
        </a:spcBef>
        <a:spcAft>
          <a:spcPct val="0"/>
        </a:spcAft>
        <a:buFont typeface="Arial" charset="0"/>
        <a:buBlip>
          <a:blip r:embed="rId6"/>
        </a:buBlip>
        <a:tabLst>
          <a:tab pos="630238" algn="l"/>
        </a:tabLst>
        <a:defRPr kern="1200">
          <a:solidFill>
            <a:schemeClr val="tx1"/>
          </a:solidFill>
          <a:latin typeface="Arial"/>
          <a:ea typeface="Arial" pitchFamily="37" charset="0"/>
          <a:cs typeface="Arial"/>
        </a:defRPr>
      </a:lvl3pPr>
      <a:lvl4pPr marL="1349375" indent="-180975" algn="l" defTabSz="457200" rtl="0" eaLnBrk="1" fontAlgn="base" hangingPunct="1">
        <a:spcBef>
          <a:spcPct val="20000"/>
        </a:spcBef>
        <a:spcAft>
          <a:spcPct val="0"/>
        </a:spcAft>
        <a:buFont typeface="Arial" charset="0"/>
        <a:buBlip>
          <a:blip r:embed="rId6"/>
        </a:buBlip>
        <a:tabLst>
          <a:tab pos="630238" algn="l"/>
        </a:tabLst>
        <a:defRPr sz="1600" kern="1200">
          <a:solidFill>
            <a:schemeClr val="tx1"/>
          </a:solidFill>
          <a:latin typeface="Arial"/>
          <a:ea typeface="Arial" pitchFamily="37" charset="0"/>
          <a:cs typeface="Arial"/>
        </a:defRPr>
      </a:lvl4pPr>
      <a:lvl5pPr marL="1708150" indent="-179388" algn="l" defTabSz="457200" rtl="0" eaLnBrk="1" fontAlgn="base" hangingPunct="1">
        <a:spcBef>
          <a:spcPct val="20000"/>
        </a:spcBef>
        <a:spcAft>
          <a:spcPct val="0"/>
        </a:spcAft>
        <a:buFont typeface="Arial" charset="0"/>
        <a:buBlip>
          <a:blip r:embed="rId6"/>
        </a:buBlip>
        <a:tabLst>
          <a:tab pos="630238" algn="l"/>
        </a:tabLst>
        <a:defRPr sz="1600" i="1" kern="1200">
          <a:solidFill>
            <a:schemeClr val="tx1"/>
          </a:solidFill>
          <a:latin typeface="Arial"/>
          <a:ea typeface="Arial" pitchFamily="37" charset="0"/>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nb-NO"/>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nb-NO"/>
          </a:p>
        </p:txBody>
      </p:sp>
      <p:sp>
        <p:nvSpPr>
          <p:cNvPr id="4099"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nb-NO" dirty="0"/>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000"/>
            </a:lvl1pPr>
          </a:lstStyle>
          <a:p>
            <a:r>
              <a:rPr lang="nb-NO"/>
              <a:t>November 2014</a:t>
            </a:r>
            <a:endParaRPr lang="nb-NO"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000"/>
            </a:lvl1pPr>
          </a:lstStyle>
          <a:p>
            <a:r>
              <a:rPr lang="nb-NO"/>
              <a:t>Direktoratet for forvaltning og IKT</a:t>
            </a:r>
          </a:p>
        </p:txBody>
      </p:sp>
      <p:pic>
        <p:nvPicPr>
          <p:cNvPr id="4102" name="Picture 1032" descr="PPT-logo-RGB"/>
          <p:cNvPicPr>
            <a:picLocks noChangeAspect="1" noChangeArrowheads="1"/>
          </p:cNvPicPr>
          <p:nvPr/>
        </p:nvPicPr>
        <p:blipFill>
          <a:blip r:embed="rId13"/>
          <a:srcRect r="47110"/>
          <a:stretch>
            <a:fillRect/>
          </a:stretch>
        </p:blipFill>
        <p:spPr bwMode="auto">
          <a:xfrm>
            <a:off x="7829550" y="6215063"/>
            <a:ext cx="857250" cy="4445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hf sldNum="0" hdr="0"/>
  <p:txStyles>
    <p:titleStyle>
      <a:lvl1pPr algn="l" defTabSz="457200" rtl="0" eaLnBrk="0" fontAlgn="base" hangingPunct="0">
        <a:spcBef>
          <a:spcPct val="0"/>
        </a:spcBef>
        <a:spcAft>
          <a:spcPct val="0"/>
        </a:spcAft>
        <a:defRPr sz="4400">
          <a:solidFill>
            <a:schemeClr val="tx1"/>
          </a:solidFill>
          <a:latin typeface="+mj-lt"/>
          <a:ea typeface="+mj-ea"/>
          <a:cs typeface="+mj-cs"/>
        </a:defRPr>
      </a:lvl1pPr>
      <a:lvl2pPr algn="l" defTabSz="457200" rtl="0" eaLnBrk="0" fontAlgn="base" hangingPunct="0">
        <a:spcBef>
          <a:spcPct val="0"/>
        </a:spcBef>
        <a:spcAft>
          <a:spcPct val="0"/>
        </a:spcAft>
        <a:defRPr sz="4400">
          <a:solidFill>
            <a:schemeClr val="tx1"/>
          </a:solidFill>
          <a:latin typeface="Arial" pitchFamily="37" charset="0"/>
          <a:ea typeface="Arial" pitchFamily="37" charset="0"/>
          <a:cs typeface="Arial" pitchFamily="37" charset="0"/>
        </a:defRPr>
      </a:lvl2pPr>
      <a:lvl3pPr algn="l" defTabSz="457200" rtl="0" eaLnBrk="0" fontAlgn="base" hangingPunct="0">
        <a:spcBef>
          <a:spcPct val="0"/>
        </a:spcBef>
        <a:spcAft>
          <a:spcPct val="0"/>
        </a:spcAft>
        <a:defRPr sz="4400">
          <a:solidFill>
            <a:schemeClr val="tx1"/>
          </a:solidFill>
          <a:latin typeface="Arial" pitchFamily="37" charset="0"/>
          <a:ea typeface="Arial" pitchFamily="37" charset="0"/>
          <a:cs typeface="Arial" pitchFamily="37" charset="0"/>
        </a:defRPr>
      </a:lvl3pPr>
      <a:lvl4pPr algn="l" defTabSz="457200" rtl="0" eaLnBrk="0" fontAlgn="base" hangingPunct="0">
        <a:spcBef>
          <a:spcPct val="0"/>
        </a:spcBef>
        <a:spcAft>
          <a:spcPct val="0"/>
        </a:spcAft>
        <a:defRPr sz="4400">
          <a:solidFill>
            <a:schemeClr val="tx1"/>
          </a:solidFill>
          <a:latin typeface="Arial" pitchFamily="37" charset="0"/>
          <a:ea typeface="Arial" pitchFamily="37" charset="0"/>
          <a:cs typeface="Arial" pitchFamily="37" charset="0"/>
        </a:defRPr>
      </a:lvl4pPr>
      <a:lvl5pPr algn="l" defTabSz="457200" rtl="0" eaLnBrk="0" fontAlgn="base" hangingPunct="0">
        <a:spcBef>
          <a:spcPct val="0"/>
        </a:spcBef>
        <a:spcAft>
          <a:spcPct val="0"/>
        </a:spcAft>
        <a:defRPr sz="4400">
          <a:solidFill>
            <a:schemeClr val="tx1"/>
          </a:solidFill>
          <a:latin typeface="Arial" pitchFamily="37" charset="0"/>
          <a:ea typeface="Arial" pitchFamily="37" charset="0"/>
          <a:cs typeface="Arial" pitchFamily="37" charset="0"/>
        </a:defRPr>
      </a:lvl5pPr>
      <a:lvl6pPr marL="457200" algn="l" defTabSz="457200" rtl="0" fontAlgn="base">
        <a:spcBef>
          <a:spcPct val="0"/>
        </a:spcBef>
        <a:spcAft>
          <a:spcPct val="0"/>
        </a:spcAft>
        <a:defRPr sz="4400">
          <a:solidFill>
            <a:schemeClr val="tx1"/>
          </a:solidFill>
          <a:latin typeface="Arial" pitchFamily="37" charset="0"/>
          <a:ea typeface="Arial" pitchFamily="37" charset="0"/>
          <a:cs typeface="Arial" pitchFamily="37" charset="0"/>
        </a:defRPr>
      </a:lvl6pPr>
      <a:lvl7pPr marL="914400" algn="l" defTabSz="457200" rtl="0" fontAlgn="base">
        <a:spcBef>
          <a:spcPct val="0"/>
        </a:spcBef>
        <a:spcAft>
          <a:spcPct val="0"/>
        </a:spcAft>
        <a:defRPr sz="4400">
          <a:solidFill>
            <a:schemeClr val="tx1"/>
          </a:solidFill>
          <a:latin typeface="Arial" pitchFamily="37" charset="0"/>
          <a:ea typeface="Arial" pitchFamily="37" charset="0"/>
          <a:cs typeface="Arial" pitchFamily="37" charset="0"/>
        </a:defRPr>
      </a:lvl7pPr>
      <a:lvl8pPr marL="1371600" algn="l" defTabSz="457200" rtl="0" fontAlgn="base">
        <a:spcBef>
          <a:spcPct val="0"/>
        </a:spcBef>
        <a:spcAft>
          <a:spcPct val="0"/>
        </a:spcAft>
        <a:defRPr sz="4400">
          <a:solidFill>
            <a:schemeClr val="tx1"/>
          </a:solidFill>
          <a:latin typeface="Arial" pitchFamily="37" charset="0"/>
          <a:ea typeface="Arial" pitchFamily="37" charset="0"/>
          <a:cs typeface="Arial" pitchFamily="37" charset="0"/>
        </a:defRPr>
      </a:lvl8pPr>
      <a:lvl9pPr marL="1828800" algn="l" defTabSz="457200" rtl="0" fontAlgn="base">
        <a:spcBef>
          <a:spcPct val="0"/>
        </a:spcBef>
        <a:spcAft>
          <a:spcPct val="0"/>
        </a:spcAft>
        <a:defRPr sz="4400">
          <a:solidFill>
            <a:schemeClr val="tx1"/>
          </a:solidFill>
          <a:latin typeface="Arial" pitchFamily="37" charset="0"/>
          <a:ea typeface="Arial" pitchFamily="37" charset="0"/>
          <a:cs typeface="Arial" pitchFamily="37" charset="0"/>
        </a:defRPr>
      </a:lvl9pPr>
    </p:titleStyle>
    <p:bodyStyle>
      <a:lvl1pPr marL="269875" indent="-269875" algn="l" defTabSz="457200" rtl="0" eaLnBrk="0" fontAlgn="base" hangingPunct="0">
        <a:spcBef>
          <a:spcPct val="20000"/>
        </a:spcBef>
        <a:spcAft>
          <a:spcPct val="0"/>
        </a:spcAft>
        <a:buFont typeface="Arial" charset="0"/>
        <a:buBlip>
          <a:blip r:embed="rId14"/>
        </a:buBlip>
        <a:tabLst>
          <a:tab pos="630238" algn="l"/>
        </a:tabLst>
        <a:defRPr sz="2800">
          <a:solidFill>
            <a:schemeClr val="tx1"/>
          </a:solidFill>
          <a:latin typeface="+mn-lt"/>
          <a:ea typeface="+mn-ea"/>
          <a:cs typeface="+mn-cs"/>
        </a:defRPr>
      </a:lvl1pPr>
      <a:lvl2pPr marL="630238" indent="-180975" algn="l" defTabSz="457200" rtl="0" eaLnBrk="0" fontAlgn="base" hangingPunct="0">
        <a:spcBef>
          <a:spcPct val="20000"/>
        </a:spcBef>
        <a:spcAft>
          <a:spcPct val="0"/>
        </a:spcAft>
        <a:buFont typeface="Arial" charset="0"/>
        <a:buBlip>
          <a:blip r:embed="rId14"/>
        </a:buBlip>
        <a:tabLst>
          <a:tab pos="630238" algn="l"/>
        </a:tabLst>
        <a:defRPr sz="2000">
          <a:solidFill>
            <a:schemeClr val="tx1"/>
          </a:solidFill>
          <a:latin typeface="+mn-lt"/>
          <a:ea typeface="+mn-ea"/>
          <a:cs typeface="+mn-cs"/>
        </a:defRPr>
      </a:lvl2pPr>
      <a:lvl3pPr marL="989013" indent="-179388" algn="l" defTabSz="457200" rtl="0" eaLnBrk="0" fontAlgn="base" hangingPunct="0">
        <a:spcBef>
          <a:spcPct val="20000"/>
        </a:spcBef>
        <a:spcAft>
          <a:spcPct val="0"/>
        </a:spcAft>
        <a:buFont typeface="Arial" charset="0"/>
        <a:buBlip>
          <a:blip r:embed="rId14"/>
        </a:buBlip>
        <a:tabLst>
          <a:tab pos="630238" algn="l"/>
        </a:tabLst>
        <a:defRPr>
          <a:solidFill>
            <a:schemeClr val="tx1"/>
          </a:solidFill>
          <a:latin typeface="+mn-lt"/>
          <a:ea typeface="+mn-ea"/>
          <a:cs typeface="+mn-cs"/>
        </a:defRPr>
      </a:lvl3pPr>
      <a:lvl4pPr marL="1349375" indent="-180975" algn="l" defTabSz="457200" rtl="0" eaLnBrk="0" fontAlgn="base" hangingPunct="0">
        <a:spcBef>
          <a:spcPct val="20000"/>
        </a:spcBef>
        <a:spcAft>
          <a:spcPct val="0"/>
        </a:spcAft>
        <a:buFont typeface="Arial" charset="0"/>
        <a:buBlip>
          <a:blip r:embed="rId14"/>
        </a:buBlip>
        <a:tabLst>
          <a:tab pos="630238" algn="l"/>
        </a:tabLst>
        <a:defRPr sz="1600">
          <a:solidFill>
            <a:schemeClr val="tx1"/>
          </a:solidFill>
          <a:latin typeface="+mn-lt"/>
          <a:ea typeface="+mn-ea"/>
          <a:cs typeface="+mn-cs"/>
        </a:defRPr>
      </a:lvl4pPr>
      <a:lvl5pPr marL="1708150" indent="-179388" algn="l" defTabSz="457200" rtl="0" eaLnBrk="0" fontAlgn="base" hangingPunct="0">
        <a:spcBef>
          <a:spcPct val="20000"/>
        </a:spcBef>
        <a:spcAft>
          <a:spcPct val="0"/>
        </a:spcAft>
        <a:buFont typeface="Arial" charset="0"/>
        <a:buBlip>
          <a:blip r:embed="rId14"/>
        </a:buBlip>
        <a:tabLst>
          <a:tab pos="630238" algn="l"/>
        </a:tabLst>
        <a:defRPr sz="1600" i="1">
          <a:solidFill>
            <a:schemeClr val="tx1"/>
          </a:solidFill>
          <a:latin typeface="+mn-lt"/>
          <a:ea typeface="+mn-ea"/>
          <a:cs typeface="+mn-cs"/>
        </a:defRPr>
      </a:lvl5pPr>
      <a:lvl6pPr marL="2165350" indent="-179388" algn="l" defTabSz="457200" rtl="0" fontAlgn="base">
        <a:spcBef>
          <a:spcPct val="20000"/>
        </a:spcBef>
        <a:spcAft>
          <a:spcPct val="0"/>
        </a:spcAft>
        <a:buFont typeface="Arial" pitchFamily="37" charset="0"/>
        <a:buBlip>
          <a:blip r:embed="rId14"/>
        </a:buBlip>
        <a:tabLst>
          <a:tab pos="630238" algn="l"/>
        </a:tabLst>
        <a:defRPr sz="1600" i="1">
          <a:solidFill>
            <a:schemeClr val="tx1"/>
          </a:solidFill>
          <a:latin typeface="+mn-lt"/>
          <a:ea typeface="+mn-ea"/>
          <a:cs typeface="+mn-cs"/>
        </a:defRPr>
      </a:lvl6pPr>
      <a:lvl7pPr marL="2622550" indent="-179388" algn="l" defTabSz="457200" rtl="0" fontAlgn="base">
        <a:spcBef>
          <a:spcPct val="20000"/>
        </a:spcBef>
        <a:spcAft>
          <a:spcPct val="0"/>
        </a:spcAft>
        <a:buFont typeface="Arial" pitchFamily="37" charset="0"/>
        <a:buBlip>
          <a:blip r:embed="rId14"/>
        </a:buBlip>
        <a:tabLst>
          <a:tab pos="630238" algn="l"/>
        </a:tabLst>
        <a:defRPr sz="1600" i="1">
          <a:solidFill>
            <a:schemeClr val="tx1"/>
          </a:solidFill>
          <a:latin typeface="+mn-lt"/>
          <a:ea typeface="+mn-ea"/>
          <a:cs typeface="+mn-cs"/>
        </a:defRPr>
      </a:lvl7pPr>
      <a:lvl8pPr marL="3079750" indent="-179388" algn="l" defTabSz="457200" rtl="0" fontAlgn="base">
        <a:spcBef>
          <a:spcPct val="20000"/>
        </a:spcBef>
        <a:spcAft>
          <a:spcPct val="0"/>
        </a:spcAft>
        <a:buFont typeface="Arial" pitchFamily="37" charset="0"/>
        <a:buBlip>
          <a:blip r:embed="rId14"/>
        </a:buBlip>
        <a:tabLst>
          <a:tab pos="630238" algn="l"/>
        </a:tabLst>
        <a:defRPr sz="1600" i="1">
          <a:solidFill>
            <a:schemeClr val="tx1"/>
          </a:solidFill>
          <a:latin typeface="+mn-lt"/>
          <a:ea typeface="+mn-ea"/>
          <a:cs typeface="+mn-cs"/>
        </a:defRPr>
      </a:lvl8pPr>
      <a:lvl9pPr marL="3536950" indent="-179388" algn="l" defTabSz="457200" rtl="0" fontAlgn="base">
        <a:spcBef>
          <a:spcPct val="20000"/>
        </a:spcBef>
        <a:spcAft>
          <a:spcPct val="0"/>
        </a:spcAft>
        <a:buFont typeface="Arial" pitchFamily="37" charset="0"/>
        <a:buBlip>
          <a:blip r:embed="rId14"/>
        </a:buBlip>
        <a:tabLst>
          <a:tab pos="630238" algn="l"/>
        </a:tabLst>
        <a:defRPr sz="1600" i="1">
          <a:solidFill>
            <a:schemeClr val="tx1"/>
          </a:solidFill>
          <a:latin typeface="+mn-lt"/>
          <a:ea typeface="+mn-ea"/>
          <a:cs typeface="+mn-cs"/>
        </a:defRPr>
      </a:lvl9pPr>
    </p:bodyStyle>
    <p:otherStyle>
      <a:defPPr>
        <a:defRPr lang="nb-NO"/>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9.xml"/><Relationship Id="rId1" Type="http://schemas.openxmlformats.org/officeDocument/2006/relationships/slideLayout" Target="../slideLayouts/slideLayout5.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1.xml"/></Relationships>
</file>

<file path=ppt/slides/_rels/slide20.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22.xml"/><Relationship Id="rId1" Type="http://schemas.openxmlformats.org/officeDocument/2006/relationships/slideLayout" Target="../slideLayouts/slideLayout5.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31.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notesSlide" Target="../notesSlides/notesSlide23.xml"/><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notesSlide" Target="../notesSlides/notesSlide24.xml"/><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28.xml"/><Relationship Id="rId1" Type="http://schemas.openxmlformats.org/officeDocument/2006/relationships/slideLayout" Target="../slideLayouts/slideLayout5.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5.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4"/>
          <p:cNvSpPr>
            <a:spLocks noGrp="1"/>
          </p:cNvSpPr>
          <p:nvPr>
            <p:ph type="ctrTitle"/>
          </p:nvPr>
        </p:nvSpPr>
        <p:spPr/>
        <p:txBody>
          <a:bodyPr/>
          <a:lstStyle/>
          <a:p>
            <a:pPr eaLnBrk="1" hangingPunct="1"/>
            <a:r>
              <a:rPr lang="nb-NO" dirty="0">
                <a:latin typeface="Arial" charset="0"/>
                <a:cs typeface="Arial" charset="0"/>
              </a:rPr>
              <a:t>ROS-analyse </a:t>
            </a:r>
            <a:br>
              <a:rPr lang="nb-NO" dirty="0">
                <a:latin typeface="Arial" charset="0"/>
                <a:cs typeface="Arial" charset="0"/>
              </a:rPr>
            </a:br>
            <a:r>
              <a:rPr lang="nb-NO" dirty="0">
                <a:latin typeface="Arial" charset="0"/>
                <a:cs typeface="Arial" charset="0"/>
              </a:rPr>
              <a:t>Metodikk</a:t>
            </a:r>
            <a:endParaRPr lang="en-US" dirty="0">
              <a:latin typeface="Arial" charset="0"/>
              <a:cs typeface="Arial" charset="0"/>
            </a:endParaRPr>
          </a:p>
        </p:txBody>
      </p:sp>
      <p:sp>
        <p:nvSpPr>
          <p:cNvPr id="2" name="Undertittel 1"/>
          <p:cNvSpPr>
            <a:spLocks noGrp="1"/>
          </p:cNvSpPr>
          <p:nvPr>
            <p:ph type="subTitle" idx="1"/>
          </p:nvPr>
        </p:nvSpPr>
        <p:spPr/>
        <p:txBody>
          <a:bodyPr/>
          <a:lstStyle/>
          <a:p>
            <a:r>
              <a:rPr lang="nb-NO" dirty="0">
                <a:solidFill>
                  <a:schemeClr val="tx1"/>
                </a:solidFill>
              </a:rPr>
              <a:t>Utarbeidet av </a:t>
            </a:r>
            <a:r>
              <a:rPr lang="nb-NO" dirty="0" err="1">
                <a:solidFill>
                  <a:schemeClr val="tx1"/>
                </a:solidFill>
              </a:rPr>
              <a:t>Difi</a:t>
            </a:r>
            <a:r>
              <a:rPr lang="nb-NO" dirty="0">
                <a:solidFill>
                  <a:schemeClr val="tx1"/>
                </a:solidFill>
              </a:rPr>
              <a:t>, november 2014</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lassholder for bunntekst 4"/>
          <p:cNvSpPr>
            <a:spLocks noGrp="1"/>
          </p:cNvSpPr>
          <p:nvPr>
            <p:ph type="ftr" sz="quarter" idx="11"/>
          </p:nvPr>
        </p:nvSpPr>
        <p:spPr/>
        <p:txBody>
          <a:bodyPr/>
          <a:lstStyle/>
          <a:p>
            <a:r>
              <a:rPr lang="nb-NO" dirty="0"/>
              <a:t>Direktoratet for forvaltning og IKT</a:t>
            </a:r>
          </a:p>
        </p:txBody>
      </p:sp>
      <p:sp>
        <p:nvSpPr>
          <p:cNvPr id="7" name="Plassholder for dato 3"/>
          <p:cNvSpPr>
            <a:spLocks noGrp="1"/>
          </p:cNvSpPr>
          <p:nvPr>
            <p:ph type="dt" sz="half" idx="10"/>
          </p:nvPr>
        </p:nvSpPr>
        <p:spPr>
          <a:xfrm>
            <a:off x="457200" y="6356350"/>
            <a:ext cx="2133600" cy="365125"/>
          </a:xfrm>
        </p:spPr>
        <p:txBody>
          <a:bodyPr/>
          <a:lstStyle/>
          <a:p>
            <a:r>
              <a:rPr lang="nb-NO"/>
              <a:t>November 2014</a:t>
            </a:r>
            <a:endParaRPr lang="nb-NO" dirty="0"/>
          </a:p>
        </p:txBody>
      </p:sp>
      <p:graphicFrame>
        <p:nvGraphicFramePr>
          <p:cNvPr id="2" name="Tabell 1"/>
          <p:cNvGraphicFramePr>
            <a:graphicFrameLocks noGrp="1"/>
          </p:cNvGraphicFramePr>
          <p:nvPr>
            <p:extLst>
              <p:ext uri="{D42A27DB-BD31-4B8C-83A1-F6EECF244321}">
                <p14:modId xmlns:p14="http://schemas.microsoft.com/office/powerpoint/2010/main" val="3513925026"/>
              </p:ext>
            </p:extLst>
          </p:nvPr>
        </p:nvGraphicFramePr>
        <p:xfrm>
          <a:off x="0" y="0"/>
          <a:ext cx="9144000" cy="6188528"/>
        </p:xfrm>
        <a:graphic>
          <a:graphicData uri="http://schemas.openxmlformats.org/drawingml/2006/table">
            <a:tbl>
              <a:tblPr firstRow="1" firstCol="1" bandRow="1">
                <a:tableStyleId>{5C22544A-7EE6-4342-B048-85BDC9FD1C3A}</a:tableStyleId>
              </a:tblPr>
              <a:tblGrid>
                <a:gridCol w="1922720">
                  <a:extLst>
                    <a:ext uri="{9D8B030D-6E8A-4147-A177-3AD203B41FA5}">
                      <a16:colId xmlns:a16="http://schemas.microsoft.com/office/drawing/2014/main" val="20000"/>
                    </a:ext>
                  </a:extLst>
                </a:gridCol>
                <a:gridCol w="1855776">
                  <a:extLst>
                    <a:ext uri="{9D8B030D-6E8A-4147-A177-3AD203B41FA5}">
                      <a16:colId xmlns:a16="http://schemas.microsoft.com/office/drawing/2014/main" val="20001"/>
                    </a:ext>
                  </a:extLst>
                </a:gridCol>
                <a:gridCol w="1855776">
                  <a:extLst>
                    <a:ext uri="{9D8B030D-6E8A-4147-A177-3AD203B41FA5}">
                      <a16:colId xmlns:a16="http://schemas.microsoft.com/office/drawing/2014/main" val="20002"/>
                    </a:ext>
                  </a:extLst>
                </a:gridCol>
                <a:gridCol w="1772092">
                  <a:extLst>
                    <a:ext uri="{9D8B030D-6E8A-4147-A177-3AD203B41FA5}">
                      <a16:colId xmlns:a16="http://schemas.microsoft.com/office/drawing/2014/main" val="20003"/>
                    </a:ext>
                  </a:extLst>
                </a:gridCol>
                <a:gridCol w="1737636">
                  <a:extLst>
                    <a:ext uri="{9D8B030D-6E8A-4147-A177-3AD203B41FA5}">
                      <a16:colId xmlns:a16="http://schemas.microsoft.com/office/drawing/2014/main" val="20004"/>
                    </a:ext>
                  </a:extLst>
                </a:gridCol>
              </a:tblGrid>
              <a:tr h="234965">
                <a:tc rowSpan="2">
                  <a:txBody>
                    <a:bodyPr/>
                    <a:lstStyle/>
                    <a:p>
                      <a:pPr algn="ctr">
                        <a:lnSpc>
                          <a:spcPct val="115000"/>
                        </a:lnSpc>
                        <a:spcAft>
                          <a:spcPts val="0"/>
                        </a:spcAft>
                      </a:pPr>
                      <a:r>
                        <a:rPr lang="nb-NO" sz="1100">
                          <a:effectLst/>
                        </a:rPr>
                        <a:t>Konsekvens-matrise</a:t>
                      </a:r>
                      <a:endParaRPr lang="nb-NO" sz="1100">
                        <a:effectLst/>
                        <a:latin typeface="Calibri"/>
                        <a:ea typeface="Calibri"/>
                        <a:cs typeface="Times New Roman"/>
                      </a:endParaRPr>
                    </a:p>
                  </a:txBody>
                  <a:tcPr marL="67084" marR="67084" marT="0" marB="0"/>
                </a:tc>
                <a:tc>
                  <a:txBody>
                    <a:bodyPr/>
                    <a:lstStyle/>
                    <a:p>
                      <a:pPr algn="ctr">
                        <a:lnSpc>
                          <a:spcPct val="115000"/>
                        </a:lnSpc>
                        <a:spcAft>
                          <a:spcPts val="0"/>
                        </a:spcAft>
                      </a:pPr>
                      <a:r>
                        <a:rPr lang="nb-NO" sz="1100">
                          <a:effectLst/>
                        </a:rPr>
                        <a:t>Ubetydelig</a:t>
                      </a:r>
                      <a:endParaRPr lang="nb-NO" sz="1100">
                        <a:effectLst/>
                        <a:latin typeface="Calibri"/>
                        <a:ea typeface="Calibri"/>
                        <a:cs typeface="Times New Roman"/>
                      </a:endParaRPr>
                    </a:p>
                  </a:txBody>
                  <a:tcPr marL="67084" marR="67084" marT="0" marB="0"/>
                </a:tc>
                <a:tc>
                  <a:txBody>
                    <a:bodyPr/>
                    <a:lstStyle/>
                    <a:p>
                      <a:pPr algn="ctr">
                        <a:lnSpc>
                          <a:spcPct val="115000"/>
                        </a:lnSpc>
                        <a:spcAft>
                          <a:spcPts val="0"/>
                        </a:spcAft>
                      </a:pPr>
                      <a:r>
                        <a:rPr lang="nb-NO" sz="1100">
                          <a:effectLst/>
                        </a:rPr>
                        <a:t>Moderat</a:t>
                      </a:r>
                      <a:endParaRPr lang="nb-NO" sz="1100">
                        <a:effectLst/>
                        <a:latin typeface="Calibri"/>
                        <a:ea typeface="Calibri"/>
                        <a:cs typeface="Times New Roman"/>
                      </a:endParaRPr>
                    </a:p>
                  </a:txBody>
                  <a:tcPr marL="67084" marR="67084" marT="0" marB="0"/>
                </a:tc>
                <a:tc>
                  <a:txBody>
                    <a:bodyPr/>
                    <a:lstStyle/>
                    <a:p>
                      <a:pPr algn="ctr">
                        <a:lnSpc>
                          <a:spcPct val="115000"/>
                        </a:lnSpc>
                        <a:spcAft>
                          <a:spcPts val="0"/>
                        </a:spcAft>
                      </a:pPr>
                      <a:r>
                        <a:rPr lang="nb-NO" sz="1100">
                          <a:effectLst/>
                        </a:rPr>
                        <a:t>Alvorlig</a:t>
                      </a:r>
                      <a:endParaRPr lang="nb-NO" sz="1100">
                        <a:effectLst/>
                        <a:latin typeface="Calibri"/>
                        <a:ea typeface="Calibri"/>
                        <a:cs typeface="Times New Roman"/>
                      </a:endParaRPr>
                    </a:p>
                  </a:txBody>
                  <a:tcPr marL="67084" marR="67084" marT="0" marB="0"/>
                </a:tc>
                <a:tc>
                  <a:txBody>
                    <a:bodyPr/>
                    <a:lstStyle/>
                    <a:p>
                      <a:pPr algn="ctr">
                        <a:lnSpc>
                          <a:spcPct val="115000"/>
                        </a:lnSpc>
                        <a:spcAft>
                          <a:spcPts val="0"/>
                        </a:spcAft>
                      </a:pPr>
                      <a:r>
                        <a:rPr lang="nb-NO" sz="1100">
                          <a:effectLst/>
                        </a:rPr>
                        <a:t>Kritisk</a:t>
                      </a:r>
                      <a:endParaRPr lang="nb-NO" sz="1100">
                        <a:effectLst/>
                        <a:latin typeface="Calibri"/>
                        <a:ea typeface="Calibri"/>
                        <a:cs typeface="Times New Roman"/>
                      </a:endParaRPr>
                    </a:p>
                  </a:txBody>
                  <a:tcPr marL="67084" marR="67084" marT="0" marB="0"/>
                </a:tc>
                <a:extLst>
                  <a:ext uri="{0D108BD9-81ED-4DB2-BD59-A6C34878D82A}">
                    <a16:rowId xmlns:a16="http://schemas.microsoft.com/office/drawing/2014/main" val="10000"/>
                  </a:ext>
                </a:extLst>
              </a:tr>
              <a:tr h="234965">
                <a:tc vMerge="1">
                  <a:txBody>
                    <a:bodyPr/>
                    <a:lstStyle/>
                    <a:p>
                      <a:endParaRPr lang="nb-NO"/>
                    </a:p>
                  </a:txBody>
                  <a:tcPr/>
                </a:tc>
                <a:tc>
                  <a:txBody>
                    <a:bodyPr/>
                    <a:lstStyle/>
                    <a:p>
                      <a:pPr algn="ctr">
                        <a:lnSpc>
                          <a:spcPct val="115000"/>
                        </a:lnSpc>
                        <a:spcAft>
                          <a:spcPts val="0"/>
                        </a:spcAft>
                      </a:pPr>
                      <a:r>
                        <a:rPr lang="nb-NO" sz="1100">
                          <a:effectLst/>
                        </a:rPr>
                        <a:t>1</a:t>
                      </a:r>
                      <a:endParaRPr lang="nb-NO" sz="1100">
                        <a:effectLst/>
                        <a:latin typeface="Calibri"/>
                        <a:ea typeface="Calibri"/>
                        <a:cs typeface="Times New Roman"/>
                      </a:endParaRPr>
                    </a:p>
                  </a:txBody>
                  <a:tcPr marL="67084" marR="67084" marT="0" marB="0"/>
                </a:tc>
                <a:tc>
                  <a:txBody>
                    <a:bodyPr/>
                    <a:lstStyle/>
                    <a:p>
                      <a:pPr algn="ctr">
                        <a:lnSpc>
                          <a:spcPct val="115000"/>
                        </a:lnSpc>
                        <a:spcAft>
                          <a:spcPts val="0"/>
                        </a:spcAft>
                      </a:pPr>
                      <a:r>
                        <a:rPr lang="nb-NO" sz="1100">
                          <a:effectLst/>
                        </a:rPr>
                        <a:t>2</a:t>
                      </a:r>
                      <a:endParaRPr lang="nb-NO" sz="1100">
                        <a:effectLst/>
                        <a:latin typeface="Calibri"/>
                        <a:ea typeface="Calibri"/>
                        <a:cs typeface="Times New Roman"/>
                      </a:endParaRPr>
                    </a:p>
                  </a:txBody>
                  <a:tcPr marL="67084" marR="67084" marT="0" marB="0"/>
                </a:tc>
                <a:tc>
                  <a:txBody>
                    <a:bodyPr/>
                    <a:lstStyle/>
                    <a:p>
                      <a:pPr algn="ctr">
                        <a:lnSpc>
                          <a:spcPct val="115000"/>
                        </a:lnSpc>
                        <a:spcAft>
                          <a:spcPts val="0"/>
                        </a:spcAft>
                      </a:pPr>
                      <a:r>
                        <a:rPr lang="nb-NO" sz="1100">
                          <a:effectLst/>
                        </a:rPr>
                        <a:t>3</a:t>
                      </a:r>
                      <a:endParaRPr lang="nb-NO" sz="1100">
                        <a:effectLst/>
                        <a:latin typeface="Calibri"/>
                        <a:ea typeface="Calibri"/>
                        <a:cs typeface="Times New Roman"/>
                      </a:endParaRPr>
                    </a:p>
                  </a:txBody>
                  <a:tcPr marL="67084" marR="67084" marT="0" marB="0"/>
                </a:tc>
                <a:tc>
                  <a:txBody>
                    <a:bodyPr/>
                    <a:lstStyle/>
                    <a:p>
                      <a:pPr algn="ctr">
                        <a:lnSpc>
                          <a:spcPct val="115000"/>
                        </a:lnSpc>
                        <a:spcAft>
                          <a:spcPts val="0"/>
                        </a:spcAft>
                      </a:pPr>
                      <a:r>
                        <a:rPr lang="nb-NO" sz="1100">
                          <a:effectLst/>
                        </a:rPr>
                        <a:t>4</a:t>
                      </a:r>
                      <a:endParaRPr lang="nb-NO" sz="1100">
                        <a:effectLst/>
                        <a:latin typeface="Calibri"/>
                        <a:ea typeface="Calibri"/>
                        <a:cs typeface="Times New Roman"/>
                      </a:endParaRPr>
                    </a:p>
                  </a:txBody>
                  <a:tcPr marL="67084" marR="67084" marT="0" marB="0"/>
                </a:tc>
                <a:extLst>
                  <a:ext uri="{0D108BD9-81ED-4DB2-BD59-A6C34878D82A}">
                    <a16:rowId xmlns:a16="http://schemas.microsoft.com/office/drawing/2014/main" val="10001"/>
                  </a:ext>
                </a:extLst>
              </a:tr>
              <a:tr h="3107216">
                <a:tc>
                  <a:txBody>
                    <a:bodyPr/>
                    <a:lstStyle/>
                    <a:p>
                      <a:pPr>
                        <a:lnSpc>
                          <a:spcPct val="115000"/>
                        </a:lnSpc>
                        <a:spcAft>
                          <a:spcPts val="0"/>
                        </a:spcAft>
                      </a:pPr>
                      <a:r>
                        <a:rPr lang="nb-NO" sz="1100">
                          <a:effectLst/>
                        </a:rPr>
                        <a:t>Innbygger</a:t>
                      </a:r>
                      <a:endParaRPr lang="nb-NO" sz="1100">
                        <a:effectLst/>
                        <a:latin typeface="Calibri"/>
                        <a:ea typeface="Calibri"/>
                        <a:cs typeface="Times New Roman"/>
                      </a:endParaRPr>
                    </a:p>
                  </a:txBody>
                  <a:tcPr marL="67084" marR="67084" marT="0" marB="0"/>
                </a:tc>
                <a:tc>
                  <a:txBody>
                    <a:bodyPr/>
                    <a:lstStyle/>
                    <a:p>
                      <a:pPr>
                        <a:lnSpc>
                          <a:spcPct val="115000"/>
                        </a:lnSpc>
                        <a:spcAft>
                          <a:spcPts val="0"/>
                        </a:spcAft>
                      </a:pPr>
                      <a:r>
                        <a:rPr lang="nb-NO" sz="1100" dirty="0">
                          <a:effectLst/>
                        </a:rPr>
                        <a:t>En mindre uleilighet, økonomisk tap som kan gjenopprettes eller tap av anseelse eller integritet gjennom kompromittering av følsomme </a:t>
                      </a:r>
                      <a:r>
                        <a:rPr lang="nb-NO" sz="1000" dirty="0">
                          <a:effectLst/>
                        </a:rPr>
                        <a:t>opplysninger</a:t>
                      </a:r>
                      <a:endParaRPr lang="nb-NO" sz="1000" dirty="0">
                        <a:effectLst/>
                        <a:latin typeface="Calibri"/>
                        <a:ea typeface="Calibri"/>
                        <a:cs typeface="Times New Roman"/>
                      </a:endParaRPr>
                    </a:p>
                  </a:txBody>
                  <a:tcPr marL="67084" marR="67084" marT="0" marB="0"/>
                </a:tc>
                <a:tc>
                  <a:txBody>
                    <a:bodyPr/>
                    <a:lstStyle/>
                    <a:p>
                      <a:pPr>
                        <a:lnSpc>
                          <a:spcPct val="115000"/>
                        </a:lnSpc>
                        <a:spcAft>
                          <a:spcPts val="0"/>
                        </a:spcAft>
                      </a:pPr>
                      <a:r>
                        <a:rPr lang="nb-NO" sz="1100">
                          <a:effectLst/>
                        </a:rPr>
                        <a:t>Gjenopprettbart økonomisk tap eller tap av anseelse og integritet gjennom kompromittering av opplysninger den registrerte oppfatter som krenkende. Fare for skade eller helsetap.</a:t>
                      </a:r>
                      <a:endParaRPr lang="nb-NO" sz="1100">
                        <a:effectLst/>
                        <a:latin typeface="Calibri"/>
                        <a:ea typeface="Calibri"/>
                        <a:cs typeface="Times New Roman"/>
                      </a:endParaRPr>
                    </a:p>
                  </a:txBody>
                  <a:tcPr marL="67084" marR="67084" marT="0" marB="0"/>
                </a:tc>
                <a:tc>
                  <a:txBody>
                    <a:bodyPr/>
                    <a:lstStyle/>
                    <a:p>
                      <a:pPr>
                        <a:lnSpc>
                          <a:spcPct val="115000"/>
                        </a:lnSpc>
                        <a:spcAft>
                          <a:spcPts val="0"/>
                        </a:spcAft>
                      </a:pPr>
                      <a:r>
                        <a:rPr lang="nb-NO" sz="1100">
                          <a:effectLst/>
                        </a:rPr>
                        <a:t>Helsetap, uopprettelig økonomisk tap eller alvorlig tap av anseelse og integritet</a:t>
                      </a:r>
                      <a:endParaRPr lang="nb-NO" sz="1100">
                        <a:effectLst/>
                        <a:latin typeface="Calibri"/>
                        <a:ea typeface="Calibri"/>
                        <a:cs typeface="Times New Roman"/>
                      </a:endParaRPr>
                    </a:p>
                  </a:txBody>
                  <a:tcPr marL="67084" marR="67084" marT="0" marB="0"/>
                </a:tc>
                <a:tc>
                  <a:txBody>
                    <a:bodyPr/>
                    <a:lstStyle/>
                    <a:p>
                      <a:pPr>
                        <a:lnSpc>
                          <a:spcPct val="115000"/>
                        </a:lnSpc>
                        <a:spcAft>
                          <a:spcPts val="0"/>
                        </a:spcAft>
                      </a:pPr>
                      <a:r>
                        <a:rPr lang="nb-NO" sz="1100">
                          <a:effectLst/>
                        </a:rPr>
                        <a:t>Tap av liv, vedvarende helsetap, betydelig og uopprettelig økonomisk tap eller alvorlig tap av anseelse /integritet.</a:t>
                      </a:r>
                      <a:endParaRPr lang="nb-NO" sz="1100">
                        <a:effectLst/>
                        <a:latin typeface="Calibri"/>
                        <a:ea typeface="Calibri"/>
                        <a:cs typeface="Times New Roman"/>
                      </a:endParaRPr>
                    </a:p>
                  </a:txBody>
                  <a:tcPr marL="67084" marR="67084" marT="0" marB="0"/>
                </a:tc>
                <a:extLst>
                  <a:ext uri="{0D108BD9-81ED-4DB2-BD59-A6C34878D82A}">
                    <a16:rowId xmlns:a16="http://schemas.microsoft.com/office/drawing/2014/main" val="10002"/>
                  </a:ext>
                </a:extLst>
              </a:tr>
              <a:tr h="1425793">
                <a:tc>
                  <a:txBody>
                    <a:bodyPr/>
                    <a:lstStyle/>
                    <a:p>
                      <a:pPr>
                        <a:lnSpc>
                          <a:spcPct val="115000"/>
                        </a:lnSpc>
                        <a:spcAft>
                          <a:spcPts val="0"/>
                        </a:spcAft>
                      </a:pPr>
                      <a:r>
                        <a:rPr lang="nb-NO" sz="1100">
                          <a:effectLst/>
                        </a:rPr>
                        <a:t>Virksomhet</a:t>
                      </a:r>
                    </a:p>
                    <a:p>
                      <a:pPr>
                        <a:lnSpc>
                          <a:spcPct val="115000"/>
                        </a:lnSpc>
                        <a:spcAft>
                          <a:spcPts val="0"/>
                        </a:spcAft>
                      </a:pPr>
                      <a:r>
                        <a:rPr lang="nb-NO" sz="1100">
                          <a:effectLst/>
                        </a:rPr>
                        <a:t>Omdømme</a:t>
                      </a:r>
                      <a:endParaRPr lang="nb-NO" sz="1100">
                        <a:effectLst/>
                        <a:latin typeface="Calibri"/>
                        <a:ea typeface="Calibri"/>
                        <a:cs typeface="Times New Roman"/>
                      </a:endParaRPr>
                    </a:p>
                  </a:txBody>
                  <a:tcPr marL="67084" marR="67084" marT="0" marB="0"/>
                </a:tc>
                <a:tc>
                  <a:txBody>
                    <a:bodyPr/>
                    <a:lstStyle/>
                    <a:p>
                      <a:pPr>
                        <a:lnSpc>
                          <a:spcPct val="115000"/>
                        </a:lnSpc>
                        <a:spcAft>
                          <a:spcPts val="0"/>
                        </a:spcAft>
                      </a:pPr>
                      <a:r>
                        <a:rPr lang="nb-NO" sz="1100">
                          <a:effectLst/>
                        </a:rPr>
                        <a:t>Kun mindre diskusjon i organisasjonen</a:t>
                      </a:r>
                      <a:endParaRPr lang="nb-NO" sz="1100">
                        <a:effectLst/>
                        <a:latin typeface="Calibri"/>
                        <a:ea typeface="Calibri"/>
                        <a:cs typeface="Times New Roman"/>
                      </a:endParaRPr>
                    </a:p>
                  </a:txBody>
                  <a:tcPr marL="67084" marR="67084" marT="0" marB="0"/>
                </a:tc>
                <a:tc>
                  <a:txBody>
                    <a:bodyPr/>
                    <a:lstStyle/>
                    <a:p>
                      <a:pPr>
                        <a:lnSpc>
                          <a:spcPct val="115000"/>
                        </a:lnSpc>
                        <a:spcAft>
                          <a:spcPts val="0"/>
                        </a:spcAft>
                      </a:pPr>
                      <a:r>
                        <a:rPr lang="nb-NO" sz="1100">
                          <a:effectLst/>
                        </a:rPr>
                        <a:t>Avsender må forklare seg for kundene om saken. Enkeltstående presseoppslag.</a:t>
                      </a:r>
                      <a:endParaRPr lang="nb-NO" sz="1100">
                        <a:effectLst/>
                        <a:latin typeface="Calibri"/>
                        <a:ea typeface="Calibri"/>
                        <a:cs typeface="Times New Roman"/>
                      </a:endParaRPr>
                    </a:p>
                  </a:txBody>
                  <a:tcPr marL="67084" marR="67084" marT="0" marB="0"/>
                </a:tc>
                <a:tc>
                  <a:txBody>
                    <a:bodyPr/>
                    <a:lstStyle/>
                    <a:p>
                      <a:pPr>
                        <a:lnSpc>
                          <a:spcPct val="115000"/>
                        </a:lnSpc>
                        <a:spcAft>
                          <a:spcPts val="0"/>
                        </a:spcAft>
                      </a:pPr>
                      <a:r>
                        <a:rPr lang="nb-NO" sz="1100">
                          <a:effectLst/>
                        </a:rPr>
                        <a:t>Offentlig debatt, ledelsen må forklare seg for eierne eller myndigheter</a:t>
                      </a:r>
                      <a:endParaRPr lang="nb-NO" sz="1100">
                        <a:effectLst/>
                        <a:latin typeface="Calibri"/>
                        <a:ea typeface="Calibri"/>
                        <a:cs typeface="Times New Roman"/>
                      </a:endParaRPr>
                    </a:p>
                  </a:txBody>
                  <a:tcPr marL="67084" marR="67084" marT="0" marB="0"/>
                </a:tc>
                <a:tc>
                  <a:txBody>
                    <a:bodyPr/>
                    <a:lstStyle/>
                    <a:p>
                      <a:pPr>
                        <a:lnSpc>
                          <a:spcPct val="115000"/>
                        </a:lnSpc>
                        <a:spcAft>
                          <a:spcPts val="0"/>
                        </a:spcAft>
                      </a:pPr>
                      <a:r>
                        <a:rPr lang="nb-NO" sz="1100">
                          <a:effectLst/>
                        </a:rPr>
                        <a:t>Politisk debatt, betydelig økonomisk erstatning/tap</a:t>
                      </a:r>
                      <a:endParaRPr lang="nb-NO" sz="1100">
                        <a:effectLst/>
                        <a:latin typeface="Calibri"/>
                        <a:ea typeface="Calibri"/>
                        <a:cs typeface="Times New Roman"/>
                      </a:endParaRPr>
                    </a:p>
                  </a:txBody>
                  <a:tcPr marL="67084" marR="67084" marT="0" marB="0"/>
                </a:tc>
                <a:extLst>
                  <a:ext uri="{0D108BD9-81ED-4DB2-BD59-A6C34878D82A}">
                    <a16:rowId xmlns:a16="http://schemas.microsoft.com/office/drawing/2014/main" val="10003"/>
                  </a:ext>
                </a:extLst>
              </a:tr>
              <a:tr h="1185589">
                <a:tc>
                  <a:txBody>
                    <a:bodyPr/>
                    <a:lstStyle/>
                    <a:p>
                      <a:pPr>
                        <a:lnSpc>
                          <a:spcPct val="115000"/>
                        </a:lnSpc>
                        <a:spcAft>
                          <a:spcPts val="0"/>
                        </a:spcAft>
                      </a:pPr>
                      <a:r>
                        <a:rPr lang="nb-NO" sz="1100">
                          <a:effectLst/>
                        </a:rPr>
                        <a:t>Virksomhet</a:t>
                      </a:r>
                    </a:p>
                    <a:p>
                      <a:pPr>
                        <a:lnSpc>
                          <a:spcPct val="115000"/>
                        </a:lnSpc>
                        <a:spcAft>
                          <a:spcPts val="0"/>
                        </a:spcAft>
                      </a:pPr>
                      <a:r>
                        <a:rPr lang="nb-NO" sz="1100">
                          <a:effectLst/>
                        </a:rPr>
                        <a:t>Økonomisk</a:t>
                      </a:r>
                      <a:endParaRPr lang="nb-NO" sz="1100">
                        <a:effectLst/>
                        <a:latin typeface="Calibri"/>
                        <a:ea typeface="Calibri"/>
                        <a:cs typeface="Times New Roman"/>
                      </a:endParaRPr>
                    </a:p>
                  </a:txBody>
                  <a:tcPr marL="67084" marR="67084" marT="0" marB="0"/>
                </a:tc>
                <a:tc>
                  <a:txBody>
                    <a:bodyPr/>
                    <a:lstStyle/>
                    <a:p>
                      <a:pPr>
                        <a:lnSpc>
                          <a:spcPct val="115000"/>
                        </a:lnSpc>
                        <a:spcAft>
                          <a:spcPts val="0"/>
                        </a:spcAft>
                      </a:pPr>
                      <a:r>
                        <a:rPr lang="nb-NO" sz="1100">
                          <a:effectLst/>
                        </a:rPr>
                        <a:t>Ubetydelige økonomiske tap</a:t>
                      </a:r>
                      <a:endParaRPr lang="nb-NO" sz="1100">
                        <a:effectLst/>
                        <a:latin typeface="Calibri"/>
                        <a:ea typeface="Calibri"/>
                        <a:cs typeface="Times New Roman"/>
                      </a:endParaRPr>
                    </a:p>
                  </a:txBody>
                  <a:tcPr marL="67084" marR="67084" marT="0" marB="0"/>
                </a:tc>
                <a:tc>
                  <a:txBody>
                    <a:bodyPr/>
                    <a:lstStyle/>
                    <a:p>
                      <a:pPr>
                        <a:lnSpc>
                          <a:spcPct val="115000"/>
                        </a:lnSpc>
                        <a:spcAft>
                          <a:spcPts val="0"/>
                        </a:spcAft>
                      </a:pPr>
                      <a:r>
                        <a:rPr lang="nb-NO" sz="1100">
                          <a:effectLst/>
                        </a:rPr>
                        <a:t>Mange små kostnader. Reduserte besparelser.</a:t>
                      </a:r>
                      <a:endParaRPr lang="nb-NO" sz="1100">
                        <a:effectLst/>
                        <a:latin typeface="Calibri"/>
                        <a:ea typeface="Calibri"/>
                        <a:cs typeface="Times New Roman"/>
                      </a:endParaRPr>
                    </a:p>
                  </a:txBody>
                  <a:tcPr marL="67084" marR="67084" marT="0" marB="0"/>
                </a:tc>
                <a:tc>
                  <a:txBody>
                    <a:bodyPr/>
                    <a:lstStyle/>
                    <a:p>
                      <a:pPr>
                        <a:lnSpc>
                          <a:spcPct val="115000"/>
                        </a:lnSpc>
                        <a:spcAft>
                          <a:spcPts val="0"/>
                        </a:spcAft>
                      </a:pPr>
                      <a:r>
                        <a:rPr lang="nb-NO" sz="1100">
                          <a:effectLst/>
                        </a:rPr>
                        <a:t>Stort økonomisk tap. Stor engangskostnad</a:t>
                      </a:r>
                      <a:endParaRPr lang="nb-NO" sz="1100">
                        <a:effectLst/>
                        <a:latin typeface="Calibri"/>
                        <a:ea typeface="Calibri"/>
                        <a:cs typeface="Times New Roman"/>
                      </a:endParaRPr>
                    </a:p>
                  </a:txBody>
                  <a:tcPr marL="67084" marR="67084" marT="0" marB="0"/>
                </a:tc>
                <a:tc>
                  <a:txBody>
                    <a:bodyPr/>
                    <a:lstStyle/>
                    <a:p>
                      <a:pPr>
                        <a:lnSpc>
                          <a:spcPct val="115000"/>
                        </a:lnSpc>
                        <a:spcAft>
                          <a:spcPts val="0"/>
                        </a:spcAft>
                      </a:pPr>
                      <a:r>
                        <a:rPr lang="nb-NO" sz="1100" dirty="0">
                          <a:effectLst/>
                        </a:rPr>
                        <a:t>Betydelig økonomisk erstatning/tap</a:t>
                      </a:r>
                      <a:endParaRPr lang="nb-NO" sz="1100" dirty="0">
                        <a:effectLst/>
                        <a:latin typeface="Calibri"/>
                        <a:ea typeface="Calibri"/>
                        <a:cs typeface="Times New Roman"/>
                      </a:endParaRPr>
                    </a:p>
                  </a:txBody>
                  <a:tcPr marL="67084" marR="67084" marT="0" marB="0"/>
                </a:tc>
                <a:extLst>
                  <a:ext uri="{0D108BD9-81ED-4DB2-BD59-A6C34878D82A}">
                    <a16:rowId xmlns:a16="http://schemas.microsoft.com/office/drawing/2014/main" val="10004"/>
                  </a:ext>
                </a:extLst>
              </a:tr>
            </a:tbl>
          </a:graphicData>
        </a:graphic>
      </p:graphicFrame>
      <p:sp>
        <p:nvSpPr>
          <p:cNvPr id="3" name="Rektangel 2"/>
          <p:cNvSpPr/>
          <p:nvPr/>
        </p:nvSpPr>
        <p:spPr>
          <a:xfrm>
            <a:off x="-1420215" y="6172759"/>
            <a:ext cx="7315200" cy="369332"/>
          </a:xfrm>
          <a:prstGeom prst="rect">
            <a:avLst/>
          </a:prstGeom>
        </p:spPr>
        <p:txBody>
          <a:bodyPr wrap="square">
            <a:spAutoFit/>
          </a:bodyPr>
          <a:lstStyle/>
          <a:p>
            <a:pPr lvl="3"/>
            <a:r>
              <a:rPr lang="nb-NO" b="1" dirty="0"/>
              <a:t>2.1.1.1 Eksempel – Kriterier for konsekvens </a:t>
            </a:r>
          </a:p>
        </p:txBody>
      </p:sp>
    </p:spTree>
    <p:extLst>
      <p:ext uri="{BB962C8B-B14F-4D97-AF65-F5344CB8AC3E}">
        <p14:creationId xmlns:p14="http://schemas.microsoft.com/office/powerpoint/2010/main" val="36745207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lassholder for bunntekst 4"/>
          <p:cNvSpPr>
            <a:spLocks noGrp="1"/>
          </p:cNvSpPr>
          <p:nvPr>
            <p:ph type="ftr" sz="quarter" idx="11"/>
          </p:nvPr>
        </p:nvSpPr>
        <p:spPr/>
        <p:txBody>
          <a:bodyPr/>
          <a:lstStyle/>
          <a:p>
            <a:r>
              <a:rPr lang="nb-NO"/>
              <a:t>Direktoratet for forvaltning og IKT</a:t>
            </a:r>
          </a:p>
        </p:txBody>
      </p:sp>
      <p:sp>
        <p:nvSpPr>
          <p:cNvPr id="8" name="Plassholder for dato 3"/>
          <p:cNvSpPr>
            <a:spLocks noGrp="1"/>
          </p:cNvSpPr>
          <p:nvPr>
            <p:ph type="dt" sz="half" idx="10"/>
          </p:nvPr>
        </p:nvSpPr>
        <p:spPr>
          <a:xfrm>
            <a:off x="457200" y="6356350"/>
            <a:ext cx="2133600" cy="365125"/>
          </a:xfrm>
        </p:spPr>
        <p:txBody>
          <a:bodyPr/>
          <a:lstStyle/>
          <a:p>
            <a:r>
              <a:rPr lang="nb-NO"/>
              <a:t>November 2014</a:t>
            </a:r>
            <a:endParaRPr lang="nb-NO" dirty="0"/>
          </a:p>
        </p:txBody>
      </p:sp>
      <p:graphicFrame>
        <p:nvGraphicFramePr>
          <p:cNvPr id="2" name="Tabell 1"/>
          <p:cNvGraphicFramePr>
            <a:graphicFrameLocks noGrp="1"/>
          </p:cNvGraphicFramePr>
          <p:nvPr>
            <p:extLst>
              <p:ext uri="{D42A27DB-BD31-4B8C-83A1-F6EECF244321}">
                <p14:modId xmlns:p14="http://schemas.microsoft.com/office/powerpoint/2010/main" val="3727259424"/>
              </p:ext>
            </p:extLst>
          </p:nvPr>
        </p:nvGraphicFramePr>
        <p:xfrm>
          <a:off x="0" y="1"/>
          <a:ext cx="9143999" cy="6104269"/>
        </p:xfrm>
        <a:graphic>
          <a:graphicData uri="http://schemas.openxmlformats.org/drawingml/2006/table">
            <a:tbl>
              <a:tblPr firstRow="1" firstCol="1" bandRow="1">
                <a:tableStyleId>{5C22544A-7EE6-4342-B048-85BDC9FD1C3A}</a:tableStyleId>
              </a:tblPr>
              <a:tblGrid>
                <a:gridCol w="1595867">
                  <a:extLst>
                    <a:ext uri="{9D8B030D-6E8A-4147-A177-3AD203B41FA5}">
                      <a16:colId xmlns:a16="http://schemas.microsoft.com/office/drawing/2014/main" val="20000"/>
                    </a:ext>
                  </a:extLst>
                </a:gridCol>
                <a:gridCol w="1898109">
                  <a:extLst>
                    <a:ext uri="{9D8B030D-6E8A-4147-A177-3AD203B41FA5}">
                      <a16:colId xmlns:a16="http://schemas.microsoft.com/office/drawing/2014/main" val="20001"/>
                    </a:ext>
                  </a:extLst>
                </a:gridCol>
                <a:gridCol w="2194441">
                  <a:extLst>
                    <a:ext uri="{9D8B030D-6E8A-4147-A177-3AD203B41FA5}">
                      <a16:colId xmlns:a16="http://schemas.microsoft.com/office/drawing/2014/main" val="20002"/>
                    </a:ext>
                  </a:extLst>
                </a:gridCol>
                <a:gridCol w="3455582">
                  <a:extLst>
                    <a:ext uri="{9D8B030D-6E8A-4147-A177-3AD203B41FA5}">
                      <a16:colId xmlns:a16="http://schemas.microsoft.com/office/drawing/2014/main" val="20003"/>
                    </a:ext>
                  </a:extLst>
                </a:gridCol>
              </a:tblGrid>
              <a:tr h="128892">
                <a:tc>
                  <a:txBody>
                    <a:bodyPr/>
                    <a:lstStyle/>
                    <a:p>
                      <a:pPr>
                        <a:lnSpc>
                          <a:spcPct val="115000"/>
                        </a:lnSpc>
                        <a:spcAft>
                          <a:spcPts val="0"/>
                        </a:spcAft>
                      </a:pPr>
                      <a:r>
                        <a:rPr lang="nb-NO" sz="1000" dirty="0">
                          <a:effectLst/>
                        </a:rPr>
                        <a:t>Vurdering</a:t>
                      </a:r>
                      <a:endParaRPr lang="nb-NO" sz="1000" dirty="0">
                        <a:effectLst/>
                        <a:latin typeface="Calibri"/>
                        <a:ea typeface="Calibri"/>
                        <a:cs typeface="Times New Roman"/>
                      </a:endParaRPr>
                    </a:p>
                  </a:txBody>
                  <a:tcPr marL="34256" marR="34256" marT="0" marB="0"/>
                </a:tc>
                <a:tc>
                  <a:txBody>
                    <a:bodyPr/>
                    <a:lstStyle/>
                    <a:p>
                      <a:pPr>
                        <a:lnSpc>
                          <a:spcPct val="115000"/>
                        </a:lnSpc>
                        <a:spcAft>
                          <a:spcPts val="0"/>
                        </a:spcAft>
                      </a:pPr>
                      <a:r>
                        <a:rPr lang="nb-NO" sz="1000">
                          <a:effectLst/>
                        </a:rPr>
                        <a:t>Frekvens</a:t>
                      </a:r>
                      <a:endParaRPr lang="nb-NO" sz="1000">
                        <a:effectLst/>
                        <a:latin typeface="Calibri"/>
                        <a:ea typeface="Calibri"/>
                        <a:cs typeface="Times New Roman"/>
                      </a:endParaRPr>
                    </a:p>
                  </a:txBody>
                  <a:tcPr marL="34256" marR="34256" marT="0" marB="0"/>
                </a:tc>
                <a:tc>
                  <a:txBody>
                    <a:bodyPr/>
                    <a:lstStyle/>
                    <a:p>
                      <a:pPr>
                        <a:lnSpc>
                          <a:spcPct val="115000"/>
                        </a:lnSpc>
                        <a:spcAft>
                          <a:spcPts val="0"/>
                        </a:spcAft>
                      </a:pPr>
                      <a:r>
                        <a:rPr lang="nb-NO" sz="1000">
                          <a:effectLst/>
                        </a:rPr>
                        <a:t>Motivasjon</a:t>
                      </a:r>
                      <a:endParaRPr lang="nb-NO" sz="1000">
                        <a:effectLst/>
                        <a:latin typeface="Calibri"/>
                        <a:ea typeface="Calibri"/>
                        <a:cs typeface="Times New Roman"/>
                      </a:endParaRPr>
                    </a:p>
                  </a:txBody>
                  <a:tcPr marL="34256" marR="34256" marT="0" marB="0"/>
                </a:tc>
                <a:tc>
                  <a:txBody>
                    <a:bodyPr/>
                    <a:lstStyle/>
                    <a:p>
                      <a:pPr>
                        <a:lnSpc>
                          <a:spcPct val="115000"/>
                        </a:lnSpc>
                        <a:spcAft>
                          <a:spcPts val="0"/>
                        </a:spcAft>
                      </a:pPr>
                      <a:r>
                        <a:rPr lang="nb-NO" sz="1000">
                          <a:effectLst/>
                        </a:rPr>
                        <a:t>Letthetsbetraktninger</a:t>
                      </a:r>
                      <a:endParaRPr lang="nb-NO" sz="1000">
                        <a:effectLst/>
                        <a:latin typeface="Calibri"/>
                        <a:ea typeface="Calibri"/>
                        <a:cs typeface="Times New Roman"/>
                      </a:endParaRPr>
                    </a:p>
                  </a:txBody>
                  <a:tcPr marL="34256" marR="34256" marT="0" marB="0"/>
                </a:tc>
                <a:extLst>
                  <a:ext uri="{0D108BD9-81ED-4DB2-BD59-A6C34878D82A}">
                    <a16:rowId xmlns:a16="http://schemas.microsoft.com/office/drawing/2014/main" val="10000"/>
                  </a:ext>
                </a:extLst>
              </a:tr>
              <a:tr h="1288915">
                <a:tc>
                  <a:txBody>
                    <a:bodyPr/>
                    <a:lstStyle/>
                    <a:p>
                      <a:pPr>
                        <a:lnSpc>
                          <a:spcPct val="115000"/>
                        </a:lnSpc>
                        <a:spcAft>
                          <a:spcPts val="0"/>
                        </a:spcAft>
                      </a:pPr>
                      <a:r>
                        <a:rPr lang="nb-NO" sz="1000" dirty="0">
                          <a:effectLst/>
                        </a:rPr>
                        <a:t>Sannsynlig at hendelsen inntreffer og får den beskrevne konsekvensen</a:t>
                      </a:r>
                    </a:p>
                    <a:p>
                      <a:pPr>
                        <a:lnSpc>
                          <a:spcPct val="115000"/>
                        </a:lnSpc>
                        <a:spcAft>
                          <a:spcPts val="0"/>
                        </a:spcAft>
                      </a:pPr>
                      <a:r>
                        <a:rPr lang="nb-NO" sz="1000" dirty="0">
                          <a:effectLst/>
                        </a:rPr>
                        <a:t> </a:t>
                      </a:r>
                    </a:p>
                    <a:p>
                      <a:pPr algn="ctr">
                        <a:lnSpc>
                          <a:spcPct val="115000"/>
                        </a:lnSpc>
                        <a:spcAft>
                          <a:spcPts val="0"/>
                        </a:spcAft>
                      </a:pPr>
                      <a:r>
                        <a:rPr lang="nb-NO" sz="1000" dirty="0">
                          <a:effectLst/>
                        </a:rPr>
                        <a:t>4</a:t>
                      </a:r>
                      <a:endParaRPr lang="nb-NO" sz="1000" dirty="0">
                        <a:effectLst/>
                        <a:latin typeface="Calibri"/>
                        <a:ea typeface="Calibri"/>
                        <a:cs typeface="Times New Roman"/>
                      </a:endParaRPr>
                    </a:p>
                  </a:txBody>
                  <a:tcPr marL="34256" marR="34256" marT="0" marB="0"/>
                </a:tc>
                <a:tc>
                  <a:txBody>
                    <a:bodyPr/>
                    <a:lstStyle/>
                    <a:p>
                      <a:pPr>
                        <a:lnSpc>
                          <a:spcPct val="115000"/>
                        </a:lnSpc>
                        <a:spcAft>
                          <a:spcPts val="0"/>
                        </a:spcAft>
                      </a:pPr>
                      <a:r>
                        <a:rPr lang="nb-NO" sz="1000">
                          <a:effectLst/>
                        </a:rPr>
                        <a:t>Hendelsen inntreffer daglig eller oftere</a:t>
                      </a:r>
                    </a:p>
                    <a:p>
                      <a:pPr>
                        <a:lnSpc>
                          <a:spcPct val="115000"/>
                        </a:lnSpc>
                        <a:spcAft>
                          <a:spcPts val="0"/>
                        </a:spcAft>
                      </a:pPr>
                      <a:r>
                        <a:rPr lang="nb-NO" sz="1000">
                          <a:effectLst/>
                        </a:rPr>
                        <a:t> </a:t>
                      </a:r>
                    </a:p>
                    <a:p>
                      <a:pPr algn="ctr">
                        <a:lnSpc>
                          <a:spcPct val="115000"/>
                        </a:lnSpc>
                        <a:spcAft>
                          <a:spcPts val="0"/>
                        </a:spcAft>
                      </a:pPr>
                      <a:r>
                        <a:rPr lang="nb-NO" sz="1000">
                          <a:effectLst/>
                        </a:rPr>
                        <a:t> </a:t>
                      </a:r>
                      <a:endParaRPr lang="nb-NO" sz="1000">
                        <a:effectLst/>
                        <a:latin typeface="Calibri"/>
                        <a:ea typeface="Calibri"/>
                        <a:cs typeface="Times New Roman"/>
                      </a:endParaRPr>
                    </a:p>
                  </a:txBody>
                  <a:tcPr marL="34256" marR="34256" marT="0" marB="0"/>
                </a:tc>
                <a:tc>
                  <a:txBody>
                    <a:bodyPr/>
                    <a:lstStyle/>
                    <a:p>
                      <a:pPr>
                        <a:lnSpc>
                          <a:spcPct val="115000"/>
                        </a:lnSpc>
                        <a:spcAft>
                          <a:spcPts val="0"/>
                        </a:spcAft>
                      </a:pPr>
                      <a:r>
                        <a:rPr lang="nb-NO" sz="1000">
                          <a:effectLst/>
                        </a:rPr>
                        <a:t>Sikkerhetsbrudd kan skje ved uaktsomhet (ubevisst eller uten forsett) av egne medarbeidere eller utenforstående. Det er ikke nødvendig med spesielle kunnskaper om interne forhold.</a:t>
                      </a:r>
                      <a:endParaRPr lang="nb-NO" sz="1000">
                        <a:effectLst/>
                        <a:latin typeface="Calibri"/>
                        <a:ea typeface="Calibri"/>
                        <a:cs typeface="Times New Roman"/>
                      </a:endParaRPr>
                    </a:p>
                  </a:txBody>
                  <a:tcPr marL="34256" marR="34256" marT="0" marB="0"/>
                </a:tc>
                <a:tc>
                  <a:txBody>
                    <a:bodyPr/>
                    <a:lstStyle/>
                    <a:p>
                      <a:pPr>
                        <a:lnSpc>
                          <a:spcPct val="115000"/>
                        </a:lnSpc>
                        <a:spcAft>
                          <a:spcPts val="0"/>
                        </a:spcAft>
                      </a:pPr>
                      <a:r>
                        <a:rPr lang="nb-NO" sz="1000">
                          <a:effectLst/>
                        </a:rPr>
                        <a:t>- sikkerhetstiltak er ikke etablert </a:t>
                      </a:r>
                    </a:p>
                    <a:p>
                      <a:pPr>
                        <a:lnSpc>
                          <a:spcPct val="115000"/>
                        </a:lnSpc>
                        <a:spcAft>
                          <a:spcPts val="0"/>
                        </a:spcAft>
                      </a:pPr>
                      <a:r>
                        <a:rPr lang="nb-NO" sz="1000">
                          <a:effectLst/>
                        </a:rPr>
                        <a:t>- krever små til normale ressurser av egne medarbeidere eller eksterne for å brytes</a:t>
                      </a:r>
                    </a:p>
                    <a:p>
                      <a:pPr>
                        <a:lnSpc>
                          <a:spcPct val="115000"/>
                        </a:lnSpc>
                        <a:spcAft>
                          <a:spcPts val="0"/>
                        </a:spcAft>
                      </a:pPr>
                      <a:r>
                        <a:rPr lang="nb-NO" sz="1000">
                          <a:effectLst/>
                        </a:rPr>
                        <a:t> - ikke nødvendig med kjennskap til tiltakene</a:t>
                      </a:r>
                      <a:endParaRPr lang="nb-NO" sz="1000">
                        <a:effectLst/>
                        <a:latin typeface="Calibri"/>
                        <a:ea typeface="Calibri"/>
                        <a:cs typeface="Times New Roman"/>
                      </a:endParaRPr>
                    </a:p>
                  </a:txBody>
                  <a:tcPr marL="34256" marR="34256" marT="0" marB="0"/>
                </a:tc>
                <a:extLst>
                  <a:ext uri="{0D108BD9-81ED-4DB2-BD59-A6C34878D82A}">
                    <a16:rowId xmlns:a16="http://schemas.microsoft.com/office/drawing/2014/main" val="10001"/>
                  </a:ext>
                </a:extLst>
              </a:tr>
              <a:tr h="1288915">
                <a:tc>
                  <a:txBody>
                    <a:bodyPr/>
                    <a:lstStyle/>
                    <a:p>
                      <a:pPr>
                        <a:lnSpc>
                          <a:spcPct val="115000"/>
                        </a:lnSpc>
                        <a:spcAft>
                          <a:spcPts val="0"/>
                        </a:spcAft>
                      </a:pPr>
                      <a:r>
                        <a:rPr lang="nb-NO" sz="1000" dirty="0">
                          <a:effectLst/>
                        </a:rPr>
                        <a:t>Mulig at hendelsen inntreffer og får den beskrevne konsekvensen</a:t>
                      </a:r>
                    </a:p>
                    <a:p>
                      <a:pPr>
                        <a:lnSpc>
                          <a:spcPct val="115000"/>
                        </a:lnSpc>
                        <a:spcAft>
                          <a:spcPts val="0"/>
                        </a:spcAft>
                      </a:pPr>
                      <a:r>
                        <a:rPr lang="nb-NO" sz="1000" dirty="0">
                          <a:effectLst/>
                        </a:rPr>
                        <a:t> </a:t>
                      </a:r>
                    </a:p>
                    <a:p>
                      <a:pPr algn="ctr">
                        <a:lnSpc>
                          <a:spcPct val="115000"/>
                        </a:lnSpc>
                        <a:spcAft>
                          <a:spcPts val="0"/>
                        </a:spcAft>
                      </a:pPr>
                      <a:r>
                        <a:rPr lang="nb-NO" sz="1000" dirty="0">
                          <a:effectLst/>
                        </a:rPr>
                        <a:t>3</a:t>
                      </a:r>
                      <a:endParaRPr lang="nb-NO" sz="1000" dirty="0">
                        <a:effectLst/>
                        <a:latin typeface="Calibri"/>
                        <a:ea typeface="Calibri"/>
                        <a:cs typeface="Times New Roman"/>
                      </a:endParaRPr>
                    </a:p>
                  </a:txBody>
                  <a:tcPr marL="34256" marR="34256" marT="0" marB="0"/>
                </a:tc>
                <a:tc>
                  <a:txBody>
                    <a:bodyPr/>
                    <a:lstStyle/>
                    <a:p>
                      <a:pPr>
                        <a:lnSpc>
                          <a:spcPct val="115000"/>
                        </a:lnSpc>
                        <a:spcAft>
                          <a:spcPts val="0"/>
                        </a:spcAft>
                      </a:pPr>
                      <a:r>
                        <a:rPr lang="nb-NO" sz="1000">
                          <a:effectLst/>
                        </a:rPr>
                        <a:t>Hendelsen inntreffer en gang i måneden</a:t>
                      </a:r>
                    </a:p>
                    <a:p>
                      <a:pPr>
                        <a:lnSpc>
                          <a:spcPct val="115000"/>
                        </a:lnSpc>
                        <a:spcAft>
                          <a:spcPts val="0"/>
                        </a:spcAft>
                      </a:pPr>
                      <a:r>
                        <a:rPr lang="nb-NO" sz="1000">
                          <a:effectLst/>
                        </a:rPr>
                        <a:t> </a:t>
                      </a:r>
                    </a:p>
                    <a:p>
                      <a:pPr algn="ctr">
                        <a:lnSpc>
                          <a:spcPct val="115000"/>
                        </a:lnSpc>
                        <a:spcAft>
                          <a:spcPts val="0"/>
                        </a:spcAft>
                      </a:pPr>
                      <a:r>
                        <a:rPr lang="nb-NO" sz="1000">
                          <a:effectLst/>
                        </a:rPr>
                        <a:t> </a:t>
                      </a:r>
                      <a:endParaRPr lang="nb-NO" sz="1000">
                        <a:effectLst/>
                        <a:latin typeface="Calibri"/>
                        <a:ea typeface="Calibri"/>
                        <a:cs typeface="Times New Roman"/>
                      </a:endParaRPr>
                    </a:p>
                  </a:txBody>
                  <a:tcPr marL="34256" marR="34256" marT="0" marB="0"/>
                </a:tc>
                <a:tc>
                  <a:txBody>
                    <a:bodyPr/>
                    <a:lstStyle/>
                    <a:p>
                      <a:pPr>
                        <a:lnSpc>
                          <a:spcPct val="115000"/>
                        </a:lnSpc>
                        <a:spcAft>
                          <a:spcPts val="0"/>
                        </a:spcAft>
                      </a:pPr>
                      <a:r>
                        <a:rPr lang="nb-NO" sz="1000">
                          <a:effectLst/>
                        </a:rPr>
                        <a:t>Sikkerhetsbrudd kan skje ved uaktsomhet av egne medarbeidere. </a:t>
                      </a:r>
                    </a:p>
                    <a:p>
                      <a:pPr>
                        <a:lnSpc>
                          <a:spcPct val="115000"/>
                        </a:lnSpc>
                        <a:spcAft>
                          <a:spcPts val="0"/>
                        </a:spcAft>
                      </a:pPr>
                      <a:r>
                        <a:rPr lang="nb-NO" sz="1000">
                          <a:effectLst/>
                        </a:rPr>
                        <a:t>Utenforstående må ha noe kompetanse, og forsettlig (bevisst eller aktivt) gå inn for å bryte sikkerhetstiltakene.</a:t>
                      </a:r>
                      <a:endParaRPr lang="nb-NO" sz="1000">
                        <a:effectLst/>
                        <a:latin typeface="Calibri"/>
                        <a:ea typeface="Calibri"/>
                        <a:cs typeface="Times New Roman"/>
                      </a:endParaRPr>
                    </a:p>
                  </a:txBody>
                  <a:tcPr marL="34256" marR="34256" marT="0" marB="0"/>
                </a:tc>
                <a:tc>
                  <a:txBody>
                    <a:bodyPr/>
                    <a:lstStyle/>
                    <a:p>
                      <a:pPr>
                        <a:lnSpc>
                          <a:spcPct val="115000"/>
                        </a:lnSpc>
                        <a:spcAft>
                          <a:spcPts val="0"/>
                        </a:spcAft>
                      </a:pPr>
                      <a:r>
                        <a:rPr lang="nb-NO" sz="1000">
                          <a:effectLst/>
                        </a:rPr>
                        <a:t>- sikkerhetstiltak er ikke fullt etablert i forhold til sikkerhetsbehovet </a:t>
                      </a:r>
                    </a:p>
                    <a:p>
                      <a:pPr>
                        <a:lnSpc>
                          <a:spcPct val="115000"/>
                        </a:lnSpc>
                        <a:spcAft>
                          <a:spcPts val="0"/>
                        </a:spcAft>
                      </a:pPr>
                      <a:r>
                        <a:rPr lang="nb-NO" sz="1000">
                          <a:effectLst/>
                        </a:rPr>
                        <a:t>- sikkerhetstiltak fungerer ikke etter hensikten </a:t>
                      </a:r>
                    </a:p>
                    <a:p>
                      <a:pPr>
                        <a:lnSpc>
                          <a:spcPct val="115000"/>
                        </a:lnSpc>
                        <a:spcAft>
                          <a:spcPts val="0"/>
                        </a:spcAft>
                      </a:pPr>
                      <a:r>
                        <a:rPr lang="nb-NO" sz="1000">
                          <a:effectLst/>
                        </a:rPr>
                        <a:t>- egne medarbeidere trenger kun små til normale ressurser for å bryte tiltakene</a:t>
                      </a:r>
                      <a:endParaRPr lang="nb-NO" sz="1000">
                        <a:effectLst/>
                        <a:latin typeface="Calibri"/>
                        <a:ea typeface="Calibri"/>
                        <a:cs typeface="Times New Roman"/>
                      </a:endParaRPr>
                    </a:p>
                  </a:txBody>
                  <a:tcPr marL="34256" marR="34256" marT="0" marB="0"/>
                </a:tc>
                <a:extLst>
                  <a:ext uri="{0D108BD9-81ED-4DB2-BD59-A6C34878D82A}">
                    <a16:rowId xmlns:a16="http://schemas.microsoft.com/office/drawing/2014/main" val="10002"/>
                  </a:ext>
                </a:extLst>
              </a:tr>
              <a:tr h="1933372">
                <a:tc>
                  <a:txBody>
                    <a:bodyPr/>
                    <a:lstStyle/>
                    <a:p>
                      <a:pPr>
                        <a:lnSpc>
                          <a:spcPct val="115000"/>
                        </a:lnSpc>
                        <a:spcAft>
                          <a:spcPts val="0"/>
                        </a:spcAft>
                      </a:pPr>
                      <a:r>
                        <a:rPr lang="nb-NO" sz="1000" dirty="0">
                          <a:effectLst/>
                        </a:rPr>
                        <a:t>Mindre sannsynlig at hendelsen inntreffer og får den beskrevne konsekvensen</a:t>
                      </a:r>
                    </a:p>
                    <a:p>
                      <a:pPr>
                        <a:lnSpc>
                          <a:spcPct val="115000"/>
                        </a:lnSpc>
                        <a:spcAft>
                          <a:spcPts val="0"/>
                        </a:spcAft>
                      </a:pPr>
                      <a:r>
                        <a:rPr lang="nb-NO" sz="1000" dirty="0">
                          <a:effectLst/>
                        </a:rPr>
                        <a:t> </a:t>
                      </a:r>
                    </a:p>
                    <a:p>
                      <a:pPr algn="ctr">
                        <a:lnSpc>
                          <a:spcPct val="115000"/>
                        </a:lnSpc>
                        <a:spcAft>
                          <a:spcPts val="0"/>
                        </a:spcAft>
                      </a:pPr>
                      <a:r>
                        <a:rPr lang="nb-NO" sz="1000" dirty="0">
                          <a:effectLst/>
                        </a:rPr>
                        <a:t>2</a:t>
                      </a:r>
                      <a:endParaRPr lang="nb-NO" sz="1000" dirty="0">
                        <a:effectLst/>
                        <a:latin typeface="Calibri"/>
                        <a:ea typeface="Calibri"/>
                        <a:cs typeface="Times New Roman"/>
                      </a:endParaRPr>
                    </a:p>
                  </a:txBody>
                  <a:tcPr marL="34256" marR="34256" marT="0" marB="0"/>
                </a:tc>
                <a:tc>
                  <a:txBody>
                    <a:bodyPr/>
                    <a:lstStyle/>
                    <a:p>
                      <a:pPr>
                        <a:lnSpc>
                          <a:spcPct val="115000"/>
                        </a:lnSpc>
                        <a:spcAft>
                          <a:spcPts val="0"/>
                        </a:spcAft>
                      </a:pPr>
                      <a:r>
                        <a:rPr lang="nb-NO" sz="1000" dirty="0">
                          <a:effectLst/>
                        </a:rPr>
                        <a:t>Hendelsen inntreffer årlig</a:t>
                      </a:r>
                    </a:p>
                    <a:p>
                      <a:pPr>
                        <a:lnSpc>
                          <a:spcPct val="115000"/>
                        </a:lnSpc>
                        <a:spcAft>
                          <a:spcPts val="0"/>
                        </a:spcAft>
                      </a:pPr>
                      <a:r>
                        <a:rPr lang="nb-NO" sz="1000" dirty="0">
                          <a:effectLst/>
                        </a:rPr>
                        <a:t> </a:t>
                      </a:r>
                    </a:p>
                    <a:p>
                      <a:pPr algn="ctr">
                        <a:lnSpc>
                          <a:spcPct val="115000"/>
                        </a:lnSpc>
                        <a:spcAft>
                          <a:spcPts val="0"/>
                        </a:spcAft>
                      </a:pPr>
                      <a:r>
                        <a:rPr lang="nb-NO" sz="1000" dirty="0">
                          <a:effectLst/>
                        </a:rPr>
                        <a:t> </a:t>
                      </a:r>
                      <a:endParaRPr lang="nb-NO" sz="1000" dirty="0">
                        <a:effectLst/>
                        <a:latin typeface="Calibri"/>
                        <a:ea typeface="Calibri"/>
                        <a:cs typeface="Times New Roman"/>
                      </a:endParaRPr>
                    </a:p>
                  </a:txBody>
                  <a:tcPr marL="34256" marR="34256" marT="0" marB="0"/>
                </a:tc>
                <a:tc>
                  <a:txBody>
                    <a:bodyPr/>
                    <a:lstStyle/>
                    <a:p>
                      <a:pPr>
                        <a:lnSpc>
                          <a:spcPct val="115000"/>
                        </a:lnSpc>
                        <a:spcAft>
                          <a:spcPts val="0"/>
                        </a:spcAft>
                      </a:pPr>
                      <a:r>
                        <a:rPr lang="nb-NO" sz="1000">
                          <a:effectLst/>
                        </a:rPr>
                        <a:t>Sikkerhetsbrudd kan skje ved at egne medarbeidere opptrer med forsett og har en viss kompetanse. Utenforstående må opptre med overlegg og noe kunnskap om interne forhold (med hensikt og plan, eksempelvis ved at flere tiltak brytes i riktig rekkefølge) for å omgå/bryte sikkerhetstiltakene.</a:t>
                      </a:r>
                      <a:endParaRPr lang="nb-NO" sz="1000">
                        <a:effectLst/>
                        <a:latin typeface="Calibri"/>
                        <a:ea typeface="Calibri"/>
                        <a:cs typeface="Times New Roman"/>
                      </a:endParaRPr>
                    </a:p>
                  </a:txBody>
                  <a:tcPr marL="34256" marR="34256" marT="0" marB="0"/>
                </a:tc>
                <a:tc>
                  <a:txBody>
                    <a:bodyPr/>
                    <a:lstStyle/>
                    <a:p>
                      <a:pPr>
                        <a:lnSpc>
                          <a:spcPct val="115000"/>
                        </a:lnSpc>
                        <a:spcAft>
                          <a:spcPts val="0"/>
                        </a:spcAft>
                      </a:pPr>
                      <a:r>
                        <a:rPr lang="nb-NO" sz="1000">
                          <a:effectLst/>
                        </a:rPr>
                        <a:t>- sikkerhetstiltak er etablert i forhold til sikkerhetsbehovet </a:t>
                      </a:r>
                    </a:p>
                    <a:p>
                      <a:pPr>
                        <a:lnSpc>
                          <a:spcPct val="115000"/>
                        </a:lnSpc>
                        <a:spcAft>
                          <a:spcPts val="0"/>
                        </a:spcAft>
                      </a:pPr>
                      <a:r>
                        <a:rPr lang="nb-NO" sz="1000">
                          <a:effectLst/>
                        </a:rPr>
                        <a:t>- sikkerhetstiltak fungerer etter hensikten </a:t>
                      </a:r>
                    </a:p>
                    <a:p>
                      <a:pPr>
                        <a:lnSpc>
                          <a:spcPct val="115000"/>
                        </a:lnSpc>
                        <a:spcAft>
                          <a:spcPts val="0"/>
                        </a:spcAft>
                      </a:pPr>
                      <a:r>
                        <a:rPr lang="nb-NO" sz="1000">
                          <a:effectLst/>
                        </a:rPr>
                        <a:t>- egne medarbeidere trenger små til normale ressurser og normal kjennskap til tiltakene for å bryte disse </a:t>
                      </a:r>
                    </a:p>
                    <a:p>
                      <a:pPr>
                        <a:lnSpc>
                          <a:spcPct val="115000"/>
                        </a:lnSpc>
                        <a:spcAft>
                          <a:spcPts val="0"/>
                        </a:spcAft>
                      </a:pPr>
                      <a:r>
                        <a:rPr lang="nb-NO" sz="1000">
                          <a:effectLst/>
                        </a:rPr>
                        <a:t>- eksterne trenger gode ressurser og god kjennskap til tiltakene for å bryte disse</a:t>
                      </a:r>
                      <a:endParaRPr lang="nb-NO" sz="1000">
                        <a:effectLst/>
                        <a:latin typeface="Calibri"/>
                        <a:ea typeface="Calibri"/>
                        <a:cs typeface="Times New Roman"/>
                      </a:endParaRPr>
                    </a:p>
                  </a:txBody>
                  <a:tcPr marL="34256" marR="34256" marT="0" marB="0"/>
                </a:tc>
                <a:extLst>
                  <a:ext uri="{0D108BD9-81ED-4DB2-BD59-A6C34878D82A}">
                    <a16:rowId xmlns:a16="http://schemas.microsoft.com/office/drawing/2014/main" val="10003"/>
                  </a:ext>
                </a:extLst>
              </a:tr>
              <a:tr h="1417807">
                <a:tc>
                  <a:txBody>
                    <a:bodyPr/>
                    <a:lstStyle/>
                    <a:p>
                      <a:pPr>
                        <a:lnSpc>
                          <a:spcPct val="115000"/>
                        </a:lnSpc>
                        <a:spcAft>
                          <a:spcPts val="0"/>
                        </a:spcAft>
                      </a:pPr>
                      <a:r>
                        <a:rPr lang="nb-NO" sz="1000" dirty="0">
                          <a:effectLst/>
                        </a:rPr>
                        <a:t>Sjelden at hendelsen inntreffer og får den beskrevne konsekvensen</a:t>
                      </a:r>
                    </a:p>
                    <a:p>
                      <a:pPr>
                        <a:lnSpc>
                          <a:spcPct val="115000"/>
                        </a:lnSpc>
                        <a:spcAft>
                          <a:spcPts val="0"/>
                        </a:spcAft>
                      </a:pPr>
                      <a:r>
                        <a:rPr lang="nb-NO" sz="1000" dirty="0">
                          <a:effectLst/>
                        </a:rPr>
                        <a:t> </a:t>
                      </a:r>
                    </a:p>
                    <a:p>
                      <a:pPr algn="ctr">
                        <a:lnSpc>
                          <a:spcPct val="115000"/>
                        </a:lnSpc>
                        <a:spcAft>
                          <a:spcPts val="0"/>
                        </a:spcAft>
                      </a:pPr>
                      <a:r>
                        <a:rPr lang="nb-NO" sz="1000" dirty="0">
                          <a:effectLst/>
                        </a:rPr>
                        <a:t>1</a:t>
                      </a:r>
                      <a:endParaRPr lang="nb-NO" sz="1000" dirty="0">
                        <a:effectLst/>
                        <a:latin typeface="Calibri"/>
                        <a:ea typeface="Calibri"/>
                        <a:cs typeface="Times New Roman"/>
                      </a:endParaRPr>
                    </a:p>
                  </a:txBody>
                  <a:tcPr marL="34256" marR="34256" marT="0" marB="0"/>
                </a:tc>
                <a:tc>
                  <a:txBody>
                    <a:bodyPr/>
                    <a:lstStyle/>
                    <a:p>
                      <a:pPr>
                        <a:lnSpc>
                          <a:spcPct val="115000"/>
                        </a:lnSpc>
                        <a:spcAft>
                          <a:spcPts val="0"/>
                        </a:spcAft>
                      </a:pPr>
                      <a:r>
                        <a:rPr lang="nb-NO" sz="1000">
                          <a:effectLst/>
                        </a:rPr>
                        <a:t>Hendelsen inntreffer omkring hvert 5. år eller sjeldnere</a:t>
                      </a:r>
                    </a:p>
                    <a:p>
                      <a:pPr>
                        <a:lnSpc>
                          <a:spcPct val="115000"/>
                        </a:lnSpc>
                        <a:spcAft>
                          <a:spcPts val="0"/>
                        </a:spcAft>
                      </a:pPr>
                      <a:r>
                        <a:rPr lang="nb-NO" sz="1000">
                          <a:effectLst/>
                        </a:rPr>
                        <a:t> </a:t>
                      </a:r>
                    </a:p>
                    <a:p>
                      <a:pPr algn="ctr">
                        <a:lnSpc>
                          <a:spcPct val="115000"/>
                        </a:lnSpc>
                        <a:spcAft>
                          <a:spcPts val="0"/>
                        </a:spcAft>
                      </a:pPr>
                      <a:r>
                        <a:rPr lang="nb-NO" sz="1000">
                          <a:effectLst/>
                        </a:rPr>
                        <a:t> </a:t>
                      </a:r>
                      <a:endParaRPr lang="nb-NO" sz="1000">
                        <a:effectLst/>
                        <a:latin typeface="Calibri"/>
                        <a:ea typeface="Calibri"/>
                        <a:cs typeface="Times New Roman"/>
                      </a:endParaRPr>
                    </a:p>
                  </a:txBody>
                  <a:tcPr marL="34256" marR="34256" marT="0" marB="0"/>
                </a:tc>
                <a:tc>
                  <a:txBody>
                    <a:bodyPr/>
                    <a:lstStyle/>
                    <a:p>
                      <a:pPr>
                        <a:lnSpc>
                          <a:spcPct val="115000"/>
                        </a:lnSpc>
                        <a:spcAft>
                          <a:spcPts val="0"/>
                        </a:spcAft>
                      </a:pPr>
                      <a:r>
                        <a:rPr lang="nb-NO" sz="1000">
                          <a:effectLst/>
                        </a:rPr>
                        <a:t>Sikkerhetsbrudd kan kun skje ved at egne medarbeidere opptrer med overlegg og har spesiell kompetanse eller kunnskap. Utenforstående må ha spisskompetanse og et samarbeid med personer i virksomheten.</a:t>
                      </a:r>
                      <a:endParaRPr lang="nb-NO" sz="1000">
                        <a:effectLst/>
                        <a:latin typeface="Calibri"/>
                        <a:ea typeface="Calibri"/>
                        <a:cs typeface="Times New Roman"/>
                      </a:endParaRPr>
                    </a:p>
                  </a:txBody>
                  <a:tcPr marL="34256" marR="34256" marT="0" marB="0"/>
                </a:tc>
                <a:tc>
                  <a:txBody>
                    <a:bodyPr/>
                    <a:lstStyle/>
                    <a:p>
                      <a:pPr>
                        <a:lnSpc>
                          <a:spcPct val="115000"/>
                        </a:lnSpc>
                        <a:spcAft>
                          <a:spcPts val="0"/>
                        </a:spcAft>
                      </a:pPr>
                      <a:r>
                        <a:rPr lang="nb-NO" sz="1000" dirty="0">
                          <a:effectLst/>
                        </a:rPr>
                        <a:t>- sikkerhetstiltak er etablert i forhold til sikkerhetsbehovet </a:t>
                      </a:r>
                    </a:p>
                    <a:p>
                      <a:pPr>
                        <a:lnSpc>
                          <a:spcPct val="115000"/>
                        </a:lnSpc>
                        <a:spcAft>
                          <a:spcPts val="0"/>
                        </a:spcAft>
                      </a:pPr>
                      <a:r>
                        <a:rPr lang="nb-NO" sz="1000" dirty="0">
                          <a:effectLst/>
                        </a:rPr>
                        <a:t>- sikkerhetstiltak fungerer etter hensikten </a:t>
                      </a:r>
                    </a:p>
                    <a:p>
                      <a:pPr>
                        <a:lnSpc>
                          <a:spcPct val="115000"/>
                        </a:lnSpc>
                        <a:spcAft>
                          <a:spcPts val="0"/>
                        </a:spcAft>
                      </a:pPr>
                      <a:r>
                        <a:rPr lang="nb-NO" sz="1000" dirty="0">
                          <a:effectLst/>
                        </a:rPr>
                        <a:t>- krever gode ressurser og godt kjennskap av egne medarbeidere for å brytes </a:t>
                      </a:r>
                    </a:p>
                    <a:p>
                      <a:pPr>
                        <a:lnSpc>
                          <a:spcPct val="115000"/>
                        </a:lnSpc>
                        <a:spcAft>
                          <a:spcPts val="0"/>
                        </a:spcAft>
                      </a:pPr>
                      <a:r>
                        <a:rPr lang="nb-NO" sz="1000" dirty="0">
                          <a:effectLst/>
                        </a:rPr>
                        <a:t>- eksterne kan ikke omgå tiltakene</a:t>
                      </a:r>
                      <a:endParaRPr lang="nb-NO" sz="1000" dirty="0">
                        <a:effectLst/>
                        <a:latin typeface="Calibri"/>
                        <a:ea typeface="Calibri"/>
                        <a:cs typeface="Times New Roman"/>
                      </a:endParaRPr>
                    </a:p>
                  </a:txBody>
                  <a:tcPr marL="34256" marR="34256" marT="0" marB="0"/>
                </a:tc>
                <a:extLst>
                  <a:ext uri="{0D108BD9-81ED-4DB2-BD59-A6C34878D82A}">
                    <a16:rowId xmlns:a16="http://schemas.microsoft.com/office/drawing/2014/main" val="10004"/>
                  </a:ext>
                </a:extLst>
              </a:tr>
            </a:tbl>
          </a:graphicData>
        </a:graphic>
      </p:graphicFrame>
      <p:sp>
        <p:nvSpPr>
          <p:cNvPr id="3" name="Rektangel 2"/>
          <p:cNvSpPr/>
          <p:nvPr/>
        </p:nvSpPr>
        <p:spPr>
          <a:xfrm>
            <a:off x="-1439671" y="6101953"/>
            <a:ext cx="6498077" cy="369332"/>
          </a:xfrm>
          <a:prstGeom prst="rect">
            <a:avLst/>
          </a:prstGeom>
        </p:spPr>
        <p:txBody>
          <a:bodyPr wrap="square">
            <a:spAutoFit/>
          </a:bodyPr>
          <a:lstStyle/>
          <a:p>
            <a:pPr lvl="3"/>
            <a:r>
              <a:rPr lang="nb-NO" b="1" dirty="0"/>
              <a:t>2.1.1.2 Eksempel – Kriterier for sannsynlighet</a:t>
            </a:r>
          </a:p>
        </p:txBody>
      </p:sp>
    </p:spTree>
    <p:extLst>
      <p:ext uri="{BB962C8B-B14F-4D97-AF65-F5344CB8AC3E}">
        <p14:creationId xmlns:p14="http://schemas.microsoft.com/office/powerpoint/2010/main" val="10633048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z="4000" dirty="0"/>
              <a:t>2.1 Kontekst</a:t>
            </a:r>
          </a:p>
        </p:txBody>
      </p:sp>
      <p:sp>
        <p:nvSpPr>
          <p:cNvPr id="5" name="Plassholder for bunntekst 4"/>
          <p:cNvSpPr>
            <a:spLocks noGrp="1"/>
          </p:cNvSpPr>
          <p:nvPr>
            <p:ph type="ftr" sz="quarter" idx="11"/>
          </p:nvPr>
        </p:nvSpPr>
        <p:spPr/>
        <p:txBody>
          <a:bodyPr/>
          <a:lstStyle/>
          <a:p>
            <a:r>
              <a:rPr lang="nb-NO"/>
              <a:t>Direktoratet for forvaltning og IKT</a:t>
            </a:r>
          </a:p>
        </p:txBody>
      </p:sp>
      <p:sp>
        <p:nvSpPr>
          <p:cNvPr id="7" name="Plassholder for innhold 2"/>
          <p:cNvSpPr>
            <a:spLocks noGrp="1"/>
          </p:cNvSpPr>
          <p:nvPr>
            <p:ph idx="1"/>
          </p:nvPr>
        </p:nvSpPr>
        <p:spPr>
          <a:xfrm>
            <a:off x="457200" y="1600200"/>
            <a:ext cx="8229600" cy="4525963"/>
          </a:xfrm>
        </p:spPr>
        <p:txBody>
          <a:bodyPr/>
          <a:lstStyle/>
          <a:p>
            <a:pPr marL="0" indent="0">
              <a:buNone/>
            </a:pPr>
            <a:r>
              <a:rPr lang="nb-NO" dirty="0"/>
              <a:t>2.1.1.3 Eksempel – Kriterier for aksept av risiko</a:t>
            </a:r>
          </a:p>
        </p:txBody>
      </p:sp>
      <p:sp>
        <p:nvSpPr>
          <p:cNvPr id="8" name="Plassholder for dato 3"/>
          <p:cNvSpPr>
            <a:spLocks noGrp="1"/>
          </p:cNvSpPr>
          <p:nvPr>
            <p:ph type="dt" sz="half" idx="10"/>
          </p:nvPr>
        </p:nvSpPr>
        <p:spPr>
          <a:xfrm>
            <a:off x="457200" y="6356350"/>
            <a:ext cx="2133600" cy="365125"/>
          </a:xfrm>
        </p:spPr>
        <p:txBody>
          <a:bodyPr/>
          <a:lstStyle/>
          <a:p>
            <a:r>
              <a:rPr lang="nb-NO"/>
              <a:t>November 2014</a:t>
            </a:r>
            <a:endParaRPr lang="nb-NO" dirty="0"/>
          </a:p>
        </p:txBody>
      </p:sp>
      <p:pic>
        <p:nvPicPr>
          <p:cNvPr id="9" name="Bilde 8"/>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05037" y="2743202"/>
            <a:ext cx="7480206" cy="2590090"/>
          </a:xfrm>
          <a:prstGeom prst="rect">
            <a:avLst/>
          </a:prstGeom>
          <a:noFill/>
        </p:spPr>
      </p:pic>
    </p:spTree>
    <p:extLst>
      <p:ext uri="{BB962C8B-B14F-4D97-AF65-F5344CB8AC3E}">
        <p14:creationId xmlns:p14="http://schemas.microsoft.com/office/powerpoint/2010/main" val="1097304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z="4000" dirty="0"/>
              <a:t>2.1 Kontekst</a:t>
            </a:r>
          </a:p>
        </p:txBody>
      </p:sp>
      <p:sp>
        <p:nvSpPr>
          <p:cNvPr id="3" name="Plassholder for innhold 2"/>
          <p:cNvSpPr>
            <a:spLocks noGrp="1"/>
          </p:cNvSpPr>
          <p:nvPr>
            <p:ph idx="1"/>
          </p:nvPr>
        </p:nvSpPr>
        <p:spPr/>
        <p:txBody>
          <a:bodyPr/>
          <a:lstStyle/>
          <a:p>
            <a:r>
              <a:rPr lang="nb-NO" dirty="0"/>
              <a:t>Konteksten setter rammene </a:t>
            </a:r>
            <a:r>
              <a:rPr lang="nb-NO" strike="sngStrike" dirty="0"/>
              <a:t> </a:t>
            </a:r>
          </a:p>
          <a:p>
            <a:pPr lvl="1"/>
            <a:r>
              <a:rPr lang="nb-NO" sz="2400" dirty="0"/>
              <a:t>Gradering av konsekvens og alvorlighetsgrad</a:t>
            </a:r>
          </a:p>
          <a:p>
            <a:pPr lvl="1"/>
            <a:r>
              <a:rPr lang="nb-NO" sz="2400" dirty="0"/>
              <a:t>Danner grunnlaget for risikovurderingen.</a:t>
            </a:r>
          </a:p>
          <a:p>
            <a:r>
              <a:rPr lang="nb-NO" dirty="0"/>
              <a:t>Arbeid med kontekst bestemmer krav og kriterier for den videre risikoanalysen</a:t>
            </a:r>
            <a:endParaRPr lang="nb-NO" strike="sngStrike" dirty="0"/>
          </a:p>
          <a:p>
            <a:pPr lvl="1"/>
            <a:r>
              <a:rPr lang="nb-NO" sz="2400" dirty="0"/>
              <a:t>Evaluering av risiko</a:t>
            </a:r>
          </a:p>
          <a:p>
            <a:pPr lvl="1"/>
            <a:r>
              <a:rPr lang="nb-NO" sz="2400" dirty="0"/>
              <a:t>Påvirkning (med henblikk på skadeomfang og kostnad - konsekvens) </a:t>
            </a:r>
          </a:p>
          <a:p>
            <a:pPr lvl="1"/>
            <a:r>
              <a:rPr lang="nb-NO" sz="2400" dirty="0"/>
              <a:t>Nivå for akseptabel risiko</a:t>
            </a:r>
          </a:p>
          <a:p>
            <a:pPr marL="0" indent="0">
              <a:buNone/>
            </a:pPr>
            <a:endParaRPr lang="nb-NO" dirty="0"/>
          </a:p>
        </p:txBody>
      </p:sp>
      <p:sp>
        <p:nvSpPr>
          <p:cNvPr id="4" name="Plassholder for dato 3"/>
          <p:cNvSpPr>
            <a:spLocks noGrp="1"/>
          </p:cNvSpPr>
          <p:nvPr>
            <p:ph type="dt" sz="half" idx="10"/>
          </p:nvPr>
        </p:nvSpPr>
        <p:spPr/>
        <p:txBody>
          <a:bodyPr/>
          <a:lstStyle/>
          <a:p>
            <a:r>
              <a:rPr lang="nb-NO"/>
              <a:t>November 2014</a:t>
            </a:r>
            <a:endParaRPr lang="nb-NO" dirty="0"/>
          </a:p>
        </p:txBody>
      </p:sp>
      <p:sp>
        <p:nvSpPr>
          <p:cNvPr id="5" name="Plassholder for bunntekst 4"/>
          <p:cNvSpPr>
            <a:spLocks noGrp="1"/>
          </p:cNvSpPr>
          <p:nvPr>
            <p:ph type="ftr" sz="quarter" idx="11"/>
          </p:nvPr>
        </p:nvSpPr>
        <p:spPr/>
        <p:txBody>
          <a:bodyPr/>
          <a:lstStyle/>
          <a:p>
            <a:r>
              <a:rPr lang="nb-NO"/>
              <a:t>Direktoratet for forvaltning og IKT</a:t>
            </a:r>
          </a:p>
        </p:txBody>
      </p:sp>
    </p:spTree>
    <p:extLst>
      <p:ext uri="{BB962C8B-B14F-4D97-AF65-F5344CB8AC3E}">
        <p14:creationId xmlns:p14="http://schemas.microsoft.com/office/powerpoint/2010/main" val="37298365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tel 1"/>
          <p:cNvSpPr>
            <a:spLocks noGrp="1"/>
          </p:cNvSpPr>
          <p:nvPr>
            <p:ph type="title"/>
          </p:nvPr>
        </p:nvSpPr>
        <p:spPr/>
        <p:txBody>
          <a:bodyPr/>
          <a:lstStyle/>
          <a:p>
            <a:r>
              <a:rPr lang="nb-NO" sz="4000" dirty="0"/>
              <a:t>2.1 Kontekst</a:t>
            </a:r>
          </a:p>
        </p:txBody>
      </p:sp>
      <p:sp>
        <p:nvSpPr>
          <p:cNvPr id="2" name="Plassholder for innhold 1"/>
          <p:cNvSpPr>
            <a:spLocks noGrp="1"/>
          </p:cNvSpPr>
          <p:nvPr>
            <p:ph idx="1"/>
          </p:nvPr>
        </p:nvSpPr>
        <p:spPr>
          <a:xfrm>
            <a:off x="457200" y="1614714"/>
            <a:ext cx="8229600" cy="4525963"/>
          </a:xfrm>
        </p:spPr>
        <p:txBody>
          <a:bodyPr/>
          <a:lstStyle/>
          <a:p>
            <a:pPr marL="0" indent="0">
              <a:buNone/>
            </a:pPr>
            <a:r>
              <a:rPr lang="nb-NO" b="1" dirty="0"/>
              <a:t>Aktiviteter: </a:t>
            </a:r>
          </a:p>
          <a:p>
            <a:r>
              <a:rPr lang="nb-NO" sz="2400" dirty="0"/>
              <a:t>Bestem omfang, avgrensninger og innhold for risikoanalyse (inkludert en systemmodell og beskrivelse av hvilke sentrale/kritiske verdier som står på spill). </a:t>
            </a:r>
          </a:p>
          <a:p>
            <a:r>
              <a:rPr lang="nb-NO" sz="2400" dirty="0"/>
              <a:t>Bestem kriteriene for konsekvens, sannsynlighet og risiko, kriteriene for aksept av risiko. </a:t>
            </a:r>
          </a:p>
          <a:p>
            <a:r>
              <a:rPr lang="nb-NO" sz="2400" dirty="0"/>
              <a:t>Den virksomhetsunike konteksten setter rammene bl.a. for å fastsette gradering av konsekvens og alvorlighetsgrad, som danner grunnlaget for risikovurderingen.</a:t>
            </a:r>
            <a:endParaRPr lang="nb-NO" dirty="0"/>
          </a:p>
        </p:txBody>
      </p:sp>
      <p:sp>
        <p:nvSpPr>
          <p:cNvPr id="11" name="Plassholder for dato 3"/>
          <p:cNvSpPr>
            <a:spLocks noGrp="1"/>
          </p:cNvSpPr>
          <p:nvPr>
            <p:ph type="dt" sz="half" idx="10"/>
          </p:nvPr>
        </p:nvSpPr>
        <p:spPr/>
        <p:txBody>
          <a:bodyPr/>
          <a:lstStyle/>
          <a:p>
            <a:r>
              <a:rPr lang="nb-NO" dirty="0"/>
              <a:t>November 2014</a:t>
            </a:r>
          </a:p>
        </p:txBody>
      </p:sp>
      <p:sp>
        <p:nvSpPr>
          <p:cNvPr id="5" name="Plassholder for bunntekst 4"/>
          <p:cNvSpPr>
            <a:spLocks noGrp="1"/>
          </p:cNvSpPr>
          <p:nvPr>
            <p:ph type="ftr" sz="quarter" idx="11"/>
          </p:nvPr>
        </p:nvSpPr>
        <p:spPr/>
        <p:txBody>
          <a:bodyPr/>
          <a:lstStyle/>
          <a:p>
            <a:r>
              <a:rPr lang="nb-NO"/>
              <a:t>Direktoratet for forvaltning og IKT</a:t>
            </a:r>
          </a:p>
        </p:txBody>
      </p:sp>
    </p:spTree>
    <p:extLst>
      <p:ext uri="{BB962C8B-B14F-4D97-AF65-F5344CB8AC3E}">
        <p14:creationId xmlns:p14="http://schemas.microsoft.com/office/powerpoint/2010/main" val="29986059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tel 1"/>
          <p:cNvSpPr>
            <a:spLocks noGrp="1"/>
          </p:cNvSpPr>
          <p:nvPr>
            <p:ph type="title"/>
          </p:nvPr>
        </p:nvSpPr>
        <p:spPr/>
        <p:txBody>
          <a:bodyPr/>
          <a:lstStyle/>
          <a:p>
            <a:r>
              <a:rPr lang="nb-NO" sz="4000" dirty="0"/>
              <a:t>2.1 Kontekst</a:t>
            </a:r>
          </a:p>
        </p:txBody>
      </p:sp>
      <p:sp>
        <p:nvSpPr>
          <p:cNvPr id="2" name="Plassholder for innhold 1"/>
          <p:cNvSpPr>
            <a:spLocks noGrp="1"/>
          </p:cNvSpPr>
          <p:nvPr>
            <p:ph idx="1"/>
          </p:nvPr>
        </p:nvSpPr>
        <p:spPr>
          <a:xfrm>
            <a:off x="457200" y="1614714"/>
            <a:ext cx="8229600" cy="4525963"/>
          </a:xfrm>
        </p:spPr>
        <p:txBody>
          <a:bodyPr/>
          <a:lstStyle/>
          <a:p>
            <a:pPr marL="0" indent="0">
              <a:buNone/>
            </a:pPr>
            <a:r>
              <a:rPr lang="nb-NO" b="1" dirty="0"/>
              <a:t>Aktiviteter (forts.)</a:t>
            </a:r>
          </a:p>
          <a:p>
            <a:r>
              <a:rPr lang="nb-NO" sz="2400" dirty="0"/>
              <a:t>Oppdatere avsnitt 2, 3, 4,og 5 i «Mal – ROS-analyse Digital Postkasse til innbyggere» basert på utfall av disse aktiviteter.</a:t>
            </a:r>
          </a:p>
          <a:p>
            <a:endParaRPr lang="nb-NO" dirty="0"/>
          </a:p>
        </p:txBody>
      </p:sp>
      <p:sp>
        <p:nvSpPr>
          <p:cNvPr id="11" name="Plassholder for dato 3"/>
          <p:cNvSpPr>
            <a:spLocks noGrp="1"/>
          </p:cNvSpPr>
          <p:nvPr>
            <p:ph type="dt" sz="half" idx="10"/>
          </p:nvPr>
        </p:nvSpPr>
        <p:spPr/>
        <p:txBody>
          <a:bodyPr/>
          <a:lstStyle/>
          <a:p>
            <a:r>
              <a:rPr lang="nb-NO"/>
              <a:t>November 2014</a:t>
            </a:r>
            <a:endParaRPr lang="nb-NO" dirty="0"/>
          </a:p>
        </p:txBody>
      </p:sp>
      <p:sp>
        <p:nvSpPr>
          <p:cNvPr id="5" name="Plassholder for bunntekst 4"/>
          <p:cNvSpPr>
            <a:spLocks noGrp="1"/>
          </p:cNvSpPr>
          <p:nvPr>
            <p:ph type="ftr" sz="quarter" idx="11"/>
          </p:nvPr>
        </p:nvSpPr>
        <p:spPr/>
        <p:txBody>
          <a:bodyPr/>
          <a:lstStyle/>
          <a:p>
            <a:r>
              <a:rPr lang="nb-NO"/>
              <a:t>Direktoratet for forvaltning og IKT</a:t>
            </a:r>
          </a:p>
        </p:txBody>
      </p:sp>
    </p:spTree>
    <p:extLst>
      <p:ext uri="{BB962C8B-B14F-4D97-AF65-F5344CB8AC3E}">
        <p14:creationId xmlns:p14="http://schemas.microsoft.com/office/powerpoint/2010/main" val="5402263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tel 5"/>
          <p:cNvSpPr>
            <a:spLocks noGrp="1"/>
          </p:cNvSpPr>
          <p:nvPr>
            <p:ph type="title"/>
          </p:nvPr>
        </p:nvSpPr>
        <p:spPr/>
        <p:txBody>
          <a:bodyPr/>
          <a:lstStyle/>
          <a:p>
            <a:r>
              <a:rPr lang="nb-NO" dirty="0"/>
              <a:t>2.2 Risikovurdering</a:t>
            </a:r>
          </a:p>
        </p:txBody>
      </p:sp>
      <p:sp>
        <p:nvSpPr>
          <p:cNvPr id="7" name="Plassholder for tekst 6"/>
          <p:cNvSpPr>
            <a:spLocks noGrp="1"/>
          </p:cNvSpPr>
          <p:nvPr>
            <p:ph type="body" idx="1"/>
          </p:nvPr>
        </p:nvSpPr>
        <p:spPr/>
        <p:txBody>
          <a:bodyPr/>
          <a:lstStyle/>
          <a:p>
            <a:endParaRPr lang="nb-NO"/>
          </a:p>
        </p:txBody>
      </p:sp>
      <p:sp>
        <p:nvSpPr>
          <p:cNvPr id="4" name="Plassholder for dato 3"/>
          <p:cNvSpPr>
            <a:spLocks noGrp="1"/>
          </p:cNvSpPr>
          <p:nvPr>
            <p:ph type="dt" sz="half" idx="10"/>
          </p:nvPr>
        </p:nvSpPr>
        <p:spPr/>
        <p:txBody>
          <a:bodyPr/>
          <a:lstStyle/>
          <a:p>
            <a:r>
              <a:rPr lang="nb-NO"/>
              <a:t>November 2014</a:t>
            </a:r>
            <a:endParaRPr lang="nb-NO" dirty="0"/>
          </a:p>
        </p:txBody>
      </p:sp>
      <p:sp>
        <p:nvSpPr>
          <p:cNvPr id="5" name="Plassholder for bunntekst 4"/>
          <p:cNvSpPr>
            <a:spLocks noGrp="1"/>
          </p:cNvSpPr>
          <p:nvPr>
            <p:ph type="ftr" sz="quarter" idx="11"/>
          </p:nvPr>
        </p:nvSpPr>
        <p:spPr/>
        <p:txBody>
          <a:bodyPr/>
          <a:lstStyle/>
          <a:p>
            <a:r>
              <a:rPr lang="nb-NO"/>
              <a:t>Direktoratet for forvaltning og IKT</a:t>
            </a:r>
          </a:p>
        </p:txBody>
      </p:sp>
    </p:spTree>
    <p:extLst>
      <p:ext uri="{BB962C8B-B14F-4D97-AF65-F5344CB8AC3E}">
        <p14:creationId xmlns:p14="http://schemas.microsoft.com/office/powerpoint/2010/main" val="10681134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ssholder for innhold 2"/>
          <p:cNvSpPr>
            <a:spLocks noGrp="1"/>
          </p:cNvSpPr>
          <p:nvPr>
            <p:ph idx="1"/>
          </p:nvPr>
        </p:nvSpPr>
        <p:spPr>
          <a:xfrm>
            <a:off x="457200" y="2042158"/>
            <a:ext cx="8229600" cy="4525963"/>
          </a:xfrm>
        </p:spPr>
        <p:txBody>
          <a:bodyPr/>
          <a:lstStyle/>
          <a:p>
            <a:pPr marL="0" lvl="2" indent="0">
              <a:buNone/>
            </a:pPr>
            <a:r>
              <a:rPr lang="nb-NO" sz="2400" b="1" dirty="0"/>
              <a:t> </a:t>
            </a:r>
          </a:p>
          <a:p>
            <a:pPr marL="0" indent="0">
              <a:buNone/>
            </a:pPr>
            <a:r>
              <a:rPr lang="nb-NO" dirty="0"/>
              <a:t>Neste steg - risikovurdering består av tre trinn:</a:t>
            </a:r>
          </a:p>
          <a:p>
            <a:pPr marL="906463" lvl="1" indent="-457200">
              <a:buFont typeface="+mj-lt"/>
              <a:buAutoNum type="arabicPeriod"/>
            </a:pPr>
            <a:r>
              <a:rPr lang="nb-NO" sz="2400" dirty="0"/>
              <a:t>Det identifiseres uønskede hendelser, enten direkte eller indirekte, hvor risikoer utsetter verdiene for fare.</a:t>
            </a:r>
          </a:p>
          <a:p>
            <a:pPr marL="906463" lvl="1" indent="-457200">
              <a:buFont typeface="+mj-lt"/>
              <a:buAutoNum type="arabicPeriod"/>
            </a:pPr>
            <a:r>
              <a:rPr lang="nb-NO" sz="2400" dirty="0"/>
              <a:t>Risikoen analysers gjennom scenario ved å bestemme risikonivået.  Nivået uttrykkes som en kombinasjon av konsekvens av en uønsket hendelse og sannsynligheten for at den skal inntreffe.</a:t>
            </a:r>
          </a:p>
          <a:p>
            <a:pPr marL="906463" lvl="1" indent="-457200">
              <a:buFont typeface="+mj-lt"/>
              <a:buAutoNum type="arabicPeriod"/>
            </a:pPr>
            <a:r>
              <a:rPr lang="nb-NO" sz="2400" dirty="0"/>
              <a:t>Risikonivået i scenariet evalueres opp mot kriteriene fastsatt i konteksten.</a:t>
            </a:r>
          </a:p>
        </p:txBody>
      </p:sp>
      <p:sp>
        <p:nvSpPr>
          <p:cNvPr id="11" name="Plassholder for dato 3"/>
          <p:cNvSpPr>
            <a:spLocks noGrp="1"/>
          </p:cNvSpPr>
          <p:nvPr>
            <p:ph type="dt" sz="half" idx="10"/>
          </p:nvPr>
        </p:nvSpPr>
        <p:spPr/>
        <p:txBody>
          <a:bodyPr/>
          <a:lstStyle/>
          <a:p>
            <a:r>
              <a:rPr lang="nb-NO"/>
              <a:t>November 2014</a:t>
            </a:r>
            <a:endParaRPr lang="nb-NO" dirty="0"/>
          </a:p>
        </p:txBody>
      </p:sp>
      <p:sp>
        <p:nvSpPr>
          <p:cNvPr id="5" name="Plassholder for bunntekst 4"/>
          <p:cNvSpPr>
            <a:spLocks noGrp="1"/>
          </p:cNvSpPr>
          <p:nvPr>
            <p:ph type="ftr" sz="quarter" idx="11"/>
          </p:nvPr>
        </p:nvSpPr>
        <p:spPr/>
        <p:txBody>
          <a:bodyPr/>
          <a:lstStyle/>
          <a:p>
            <a:r>
              <a:rPr lang="nb-NO"/>
              <a:t>Direktoratet for forvaltning og IKT</a:t>
            </a:r>
          </a:p>
        </p:txBody>
      </p:sp>
      <p:graphicFrame>
        <p:nvGraphicFramePr>
          <p:cNvPr id="6" name="Diagram 5"/>
          <p:cNvGraphicFramePr/>
          <p:nvPr>
            <p:extLst>
              <p:ext uri="{D42A27DB-BD31-4B8C-83A1-F6EECF244321}">
                <p14:modId xmlns:p14="http://schemas.microsoft.com/office/powerpoint/2010/main" val="1343149586"/>
              </p:ext>
            </p:extLst>
          </p:nvPr>
        </p:nvGraphicFramePr>
        <p:xfrm>
          <a:off x="215008" y="599362"/>
          <a:ext cx="8928992" cy="232634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Tittel 1"/>
          <p:cNvSpPr>
            <a:spLocks noGrp="1"/>
          </p:cNvSpPr>
          <p:nvPr>
            <p:ph type="title"/>
          </p:nvPr>
        </p:nvSpPr>
        <p:spPr>
          <a:xfrm>
            <a:off x="457200" y="274638"/>
            <a:ext cx="8229600" cy="1143000"/>
          </a:xfrm>
        </p:spPr>
        <p:txBody>
          <a:bodyPr/>
          <a:lstStyle/>
          <a:p>
            <a:r>
              <a:rPr lang="nb-NO" sz="4000" dirty="0"/>
              <a:t>2.2 Risikovurdering</a:t>
            </a:r>
          </a:p>
        </p:txBody>
      </p:sp>
    </p:spTree>
    <p:extLst>
      <p:ext uri="{BB962C8B-B14F-4D97-AF65-F5344CB8AC3E}">
        <p14:creationId xmlns:p14="http://schemas.microsoft.com/office/powerpoint/2010/main" val="29714787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ssholder for innhold 2"/>
          <p:cNvSpPr>
            <a:spLocks noGrp="1"/>
          </p:cNvSpPr>
          <p:nvPr>
            <p:ph idx="1"/>
          </p:nvPr>
        </p:nvSpPr>
        <p:spPr/>
        <p:txBody>
          <a:bodyPr/>
          <a:lstStyle/>
          <a:p>
            <a:pPr marL="0" indent="0">
              <a:buNone/>
            </a:pPr>
            <a:r>
              <a:rPr lang="nb-NO" dirty="0"/>
              <a:t>Virksomhetens oversikt:</a:t>
            </a:r>
          </a:p>
          <a:p>
            <a:r>
              <a:rPr lang="nb-NO" sz="2400" dirty="0"/>
              <a:t>Det må sammenstilles en oversikt over identifiserte uønskede hendelser, relevante scenarier (basert på sårbarhet/trussel), mulige konsekvenser og sannsynlighet. </a:t>
            </a:r>
          </a:p>
          <a:p>
            <a:r>
              <a:rPr lang="nb-NO" sz="2400" dirty="0"/>
              <a:t>Dette legges inn i et register for å sikre at man holder oversikten og enkelt kan justere vurderingen av risikoen, eksempelvis på grunn av at tiltak gjennomføres. </a:t>
            </a:r>
          </a:p>
        </p:txBody>
      </p:sp>
      <p:sp>
        <p:nvSpPr>
          <p:cNvPr id="4" name="Plassholder for dato 3"/>
          <p:cNvSpPr>
            <a:spLocks noGrp="1"/>
          </p:cNvSpPr>
          <p:nvPr>
            <p:ph type="dt" sz="half" idx="10"/>
          </p:nvPr>
        </p:nvSpPr>
        <p:spPr/>
        <p:txBody>
          <a:bodyPr/>
          <a:lstStyle/>
          <a:p>
            <a:r>
              <a:rPr lang="nb-NO"/>
              <a:t>November 2014</a:t>
            </a:r>
            <a:endParaRPr lang="nb-NO" dirty="0"/>
          </a:p>
        </p:txBody>
      </p:sp>
      <p:sp>
        <p:nvSpPr>
          <p:cNvPr id="5" name="Plassholder for bunntekst 4"/>
          <p:cNvSpPr>
            <a:spLocks noGrp="1"/>
          </p:cNvSpPr>
          <p:nvPr>
            <p:ph type="ftr" sz="quarter" idx="11"/>
          </p:nvPr>
        </p:nvSpPr>
        <p:spPr/>
        <p:txBody>
          <a:bodyPr/>
          <a:lstStyle/>
          <a:p>
            <a:r>
              <a:rPr lang="nb-NO"/>
              <a:t>Direktoratet for forvaltning og IKT</a:t>
            </a:r>
          </a:p>
        </p:txBody>
      </p:sp>
      <p:sp>
        <p:nvSpPr>
          <p:cNvPr id="10" name="Tittel 1"/>
          <p:cNvSpPr>
            <a:spLocks noGrp="1"/>
          </p:cNvSpPr>
          <p:nvPr>
            <p:ph type="title"/>
          </p:nvPr>
        </p:nvSpPr>
        <p:spPr>
          <a:xfrm>
            <a:off x="457200" y="274638"/>
            <a:ext cx="8229600" cy="1143000"/>
          </a:xfrm>
        </p:spPr>
        <p:txBody>
          <a:bodyPr/>
          <a:lstStyle/>
          <a:p>
            <a:r>
              <a:rPr lang="nb-NO" sz="4000" dirty="0"/>
              <a:t>2.2.1 Risikoregister</a:t>
            </a:r>
          </a:p>
        </p:txBody>
      </p:sp>
    </p:spTree>
    <p:extLst>
      <p:ext uri="{BB962C8B-B14F-4D97-AF65-F5344CB8AC3E}">
        <p14:creationId xmlns:p14="http://schemas.microsoft.com/office/powerpoint/2010/main" val="9956721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z="4000" dirty="0"/>
              <a:t>2.2.2. Uønskede hendelser</a:t>
            </a:r>
          </a:p>
        </p:txBody>
      </p:sp>
      <p:sp>
        <p:nvSpPr>
          <p:cNvPr id="3" name="Plassholder for innhold 2"/>
          <p:cNvSpPr>
            <a:spLocks noGrp="1"/>
          </p:cNvSpPr>
          <p:nvPr>
            <p:ph idx="1"/>
          </p:nvPr>
        </p:nvSpPr>
        <p:spPr>
          <a:xfrm>
            <a:off x="457200" y="1600201"/>
            <a:ext cx="8229600" cy="4568370"/>
          </a:xfrm>
        </p:spPr>
        <p:txBody>
          <a:bodyPr/>
          <a:lstStyle/>
          <a:p>
            <a:pPr marL="809625" lvl="2" indent="0">
              <a:buNone/>
            </a:pPr>
            <a:endParaRPr lang="nb-NO" b="1" dirty="0"/>
          </a:p>
          <a:p>
            <a:pPr marL="0" lvl="3" indent="0">
              <a:buNone/>
            </a:pPr>
            <a:r>
              <a:rPr lang="nb-NO" sz="2400" dirty="0"/>
              <a:t>2.2.2.1 Mal – Eksempel risikoregister – Uønsket hendelse</a:t>
            </a:r>
          </a:p>
          <a:p>
            <a:endParaRPr lang="nb-NO" sz="2000" dirty="0"/>
          </a:p>
          <a:p>
            <a:endParaRPr lang="nb-NO" sz="2000" dirty="0"/>
          </a:p>
          <a:p>
            <a:endParaRPr lang="nb-NO" sz="2000" dirty="0"/>
          </a:p>
          <a:p>
            <a:pPr marL="0" indent="0">
              <a:buNone/>
            </a:pPr>
            <a:r>
              <a:rPr lang="nb-NO" sz="1800" b="1" i="1" dirty="0"/>
              <a:t>Eksempel på uønsket hendelse – aktivitet 1 i rødt – «Uønsket hendelse»</a:t>
            </a:r>
            <a:endParaRPr lang="nb-NO" sz="1800" dirty="0"/>
          </a:p>
          <a:p>
            <a:endParaRPr lang="nb-NO" sz="2000" dirty="0"/>
          </a:p>
          <a:p>
            <a:endParaRPr lang="nb-NO" sz="2000" dirty="0"/>
          </a:p>
          <a:p>
            <a:pPr marL="0" indent="0">
              <a:buNone/>
            </a:pPr>
            <a:endParaRPr lang="nb-NO" sz="2000" dirty="0"/>
          </a:p>
        </p:txBody>
      </p:sp>
      <p:sp>
        <p:nvSpPr>
          <p:cNvPr id="4" name="Plassholder for dato 3"/>
          <p:cNvSpPr>
            <a:spLocks noGrp="1"/>
          </p:cNvSpPr>
          <p:nvPr>
            <p:ph type="dt" sz="half" idx="10"/>
          </p:nvPr>
        </p:nvSpPr>
        <p:spPr/>
        <p:txBody>
          <a:bodyPr/>
          <a:lstStyle/>
          <a:p>
            <a:r>
              <a:rPr lang="nb-NO"/>
              <a:t>November 2014</a:t>
            </a:r>
            <a:endParaRPr lang="nb-NO" dirty="0"/>
          </a:p>
        </p:txBody>
      </p:sp>
      <p:sp>
        <p:nvSpPr>
          <p:cNvPr id="5" name="Plassholder for bunntekst 4"/>
          <p:cNvSpPr>
            <a:spLocks noGrp="1"/>
          </p:cNvSpPr>
          <p:nvPr>
            <p:ph type="ftr" sz="quarter" idx="11"/>
          </p:nvPr>
        </p:nvSpPr>
        <p:spPr/>
        <p:txBody>
          <a:bodyPr/>
          <a:lstStyle/>
          <a:p>
            <a:r>
              <a:rPr lang="nb-NO"/>
              <a:t>Direktoratet for forvaltning og IKT</a:t>
            </a:r>
          </a:p>
        </p:txBody>
      </p:sp>
      <p:pic>
        <p:nvPicPr>
          <p:cNvPr id="7" name="Bilde 6"/>
          <p:cNvPicPr/>
          <p:nvPr/>
        </p:nvPicPr>
        <p:blipFill>
          <a:blip r:embed="rId3">
            <a:extLst>
              <a:ext uri="{28A0092B-C50C-407E-A947-70E740481C1C}">
                <a14:useLocalDpi xmlns:a14="http://schemas.microsoft.com/office/drawing/2010/main" val="0"/>
              </a:ext>
            </a:extLst>
          </a:blip>
          <a:srcRect/>
          <a:stretch>
            <a:fillRect/>
          </a:stretch>
        </p:blipFill>
        <p:spPr bwMode="auto">
          <a:xfrm>
            <a:off x="457597" y="2519205"/>
            <a:ext cx="7852390" cy="776653"/>
          </a:xfrm>
          <a:prstGeom prst="rect">
            <a:avLst/>
          </a:prstGeom>
          <a:noFill/>
          <a:ln>
            <a:noFill/>
          </a:ln>
        </p:spPr>
      </p:pic>
    </p:spTree>
    <p:extLst>
      <p:ext uri="{BB962C8B-B14F-4D97-AF65-F5344CB8AC3E}">
        <p14:creationId xmlns:p14="http://schemas.microsoft.com/office/powerpoint/2010/main" val="22085353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tel 5"/>
          <p:cNvSpPr>
            <a:spLocks noGrp="1"/>
          </p:cNvSpPr>
          <p:nvPr>
            <p:ph type="title"/>
          </p:nvPr>
        </p:nvSpPr>
        <p:spPr/>
        <p:txBody>
          <a:bodyPr/>
          <a:lstStyle/>
          <a:p>
            <a:r>
              <a:rPr lang="nb-NO" sz="3200" dirty="0"/>
              <a:t>Innehold</a:t>
            </a:r>
          </a:p>
        </p:txBody>
      </p:sp>
      <p:sp>
        <p:nvSpPr>
          <p:cNvPr id="8" name="Plassholder for tekst 7"/>
          <p:cNvSpPr>
            <a:spLocks noGrp="1"/>
          </p:cNvSpPr>
          <p:nvPr>
            <p:ph type="body" sz="half" idx="2"/>
          </p:nvPr>
        </p:nvSpPr>
        <p:spPr>
          <a:xfrm>
            <a:off x="457200" y="1435100"/>
            <a:ext cx="6527260" cy="4691063"/>
          </a:xfrm>
        </p:spPr>
        <p:txBody>
          <a:bodyPr/>
          <a:lstStyle/>
          <a:p>
            <a:pPr marL="342900" indent="-342900">
              <a:buAutoNum type="arabicPeriod"/>
            </a:pPr>
            <a:r>
              <a:rPr lang="nb-NO" sz="2800" dirty="0"/>
              <a:t>Innledning</a:t>
            </a:r>
          </a:p>
          <a:p>
            <a:pPr marL="342900" indent="-342900">
              <a:buAutoNum type="arabicPeriod"/>
            </a:pPr>
            <a:r>
              <a:rPr lang="nb-NO" sz="2800" dirty="0"/>
              <a:t>Om metodikk for Risikoanalyse</a:t>
            </a:r>
          </a:p>
          <a:p>
            <a:pPr lvl="1"/>
            <a:r>
              <a:rPr lang="nb-NO" sz="2400" dirty="0"/>
              <a:t>2.1 Kontekst</a:t>
            </a:r>
          </a:p>
          <a:p>
            <a:pPr lvl="1"/>
            <a:r>
              <a:rPr lang="nb-NO" sz="2400" dirty="0"/>
              <a:t>2.2 Risikovurdering</a:t>
            </a:r>
          </a:p>
          <a:p>
            <a:pPr lvl="1"/>
            <a:r>
              <a:rPr lang="nb-NO" sz="2400" dirty="0"/>
              <a:t>2.3 </a:t>
            </a:r>
            <a:r>
              <a:rPr lang="nb-NO" sz="2600" dirty="0"/>
              <a:t>Risikohåndtering</a:t>
            </a:r>
          </a:p>
          <a:p>
            <a:pPr lvl="1"/>
            <a:r>
              <a:rPr lang="nb-NO" sz="2600" dirty="0"/>
              <a:t>2.4 Aksept og beslutning</a:t>
            </a:r>
          </a:p>
          <a:p>
            <a:pPr lvl="1"/>
            <a:endParaRPr lang="nb-NO" sz="2800" dirty="0"/>
          </a:p>
          <a:p>
            <a:pPr marL="342900" indent="-342900">
              <a:buAutoNum type="arabicPeriod"/>
            </a:pPr>
            <a:endParaRPr lang="nb-NO" dirty="0"/>
          </a:p>
          <a:p>
            <a:pPr marL="342900" indent="-342900">
              <a:buAutoNum type="arabicPeriod"/>
            </a:pPr>
            <a:endParaRPr lang="nb-NO" dirty="0"/>
          </a:p>
          <a:p>
            <a:pPr marL="342900" indent="-342900">
              <a:buAutoNum type="arabicPeriod"/>
            </a:pPr>
            <a:endParaRPr lang="nb-NO" dirty="0"/>
          </a:p>
          <a:p>
            <a:pPr marL="342900" indent="-342900">
              <a:buAutoNum type="arabicPeriod"/>
            </a:pPr>
            <a:endParaRPr lang="nb-NO" dirty="0"/>
          </a:p>
        </p:txBody>
      </p:sp>
      <p:sp>
        <p:nvSpPr>
          <p:cNvPr id="4" name="Plassholder for dato 3"/>
          <p:cNvSpPr>
            <a:spLocks noGrp="1"/>
          </p:cNvSpPr>
          <p:nvPr>
            <p:ph type="dt" sz="half" idx="10"/>
          </p:nvPr>
        </p:nvSpPr>
        <p:spPr/>
        <p:txBody>
          <a:bodyPr/>
          <a:lstStyle/>
          <a:p>
            <a:r>
              <a:rPr lang="nb-NO"/>
              <a:t>November 2014</a:t>
            </a:r>
            <a:endParaRPr lang="nb-NO" dirty="0"/>
          </a:p>
        </p:txBody>
      </p:sp>
      <p:sp>
        <p:nvSpPr>
          <p:cNvPr id="5" name="Plassholder for bunntekst 4"/>
          <p:cNvSpPr>
            <a:spLocks noGrp="1"/>
          </p:cNvSpPr>
          <p:nvPr>
            <p:ph type="ftr" sz="quarter" idx="11"/>
          </p:nvPr>
        </p:nvSpPr>
        <p:spPr/>
        <p:txBody>
          <a:bodyPr/>
          <a:lstStyle/>
          <a:p>
            <a:r>
              <a:rPr lang="nb-NO"/>
              <a:t>Direktoratet for forvaltning og IKT</a:t>
            </a:r>
          </a:p>
        </p:txBody>
      </p:sp>
    </p:spTree>
    <p:extLst>
      <p:ext uri="{BB962C8B-B14F-4D97-AF65-F5344CB8AC3E}">
        <p14:creationId xmlns:p14="http://schemas.microsoft.com/office/powerpoint/2010/main" val="3237843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z="4000" dirty="0"/>
              <a:t>2.2.3 Scenario</a:t>
            </a:r>
          </a:p>
        </p:txBody>
      </p:sp>
      <p:sp>
        <p:nvSpPr>
          <p:cNvPr id="3" name="Plassholder for innhold 2"/>
          <p:cNvSpPr>
            <a:spLocks noGrp="1"/>
          </p:cNvSpPr>
          <p:nvPr>
            <p:ph idx="1"/>
          </p:nvPr>
        </p:nvSpPr>
        <p:spPr/>
        <p:txBody>
          <a:bodyPr/>
          <a:lstStyle/>
          <a:p>
            <a:r>
              <a:rPr lang="nb-NO" sz="2400" dirty="0"/>
              <a:t>2.2.3.1 Mal – Eksempel risikoregister – Scenario</a:t>
            </a:r>
          </a:p>
          <a:p>
            <a:endParaRPr lang="nb-NO" sz="2400" dirty="0"/>
          </a:p>
          <a:p>
            <a:endParaRPr lang="nb-NO" sz="2400" dirty="0"/>
          </a:p>
          <a:p>
            <a:endParaRPr lang="nb-NO" sz="2400" dirty="0"/>
          </a:p>
          <a:p>
            <a:endParaRPr lang="nb-NO" sz="2400" dirty="0"/>
          </a:p>
          <a:p>
            <a:endParaRPr lang="nb-NO" sz="2400" dirty="0"/>
          </a:p>
          <a:p>
            <a:endParaRPr lang="nb-NO" sz="2400" dirty="0"/>
          </a:p>
          <a:p>
            <a:pPr marL="0" indent="0">
              <a:buNone/>
            </a:pPr>
            <a:r>
              <a:rPr lang="nb-NO" sz="1800" b="1" i="1" dirty="0"/>
              <a:t>Eksempel på scenario og beskrivelse – aktivitet 2 i rødt – «Scenario» og Beskrivelse</a:t>
            </a:r>
          </a:p>
          <a:p>
            <a:endParaRPr lang="nb-NO" dirty="0"/>
          </a:p>
        </p:txBody>
      </p:sp>
      <p:sp>
        <p:nvSpPr>
          <p:cNvPr id="4" name="Plassholder for dato 3"/>
          <p:cNvSpPr>
            <a:spLocks noGrp="1"/>
          </p:cNvSpPr>
          <p:nvPr>
            <p:ph type="dt" sz="half" idx="10"/>
          </p:nvPr>
        </p:nvSpPr>
        <p:spPr/>
        <p:txBody>
          <a:bodyPr/>
          <a:lstStyle/>
          <a:p>
            <a:r>
              <a:rPr lang="nb-NO"/>
              <a:t>November 2014</a:t>
            </a:r>
            <a:endParaRPr lang="nb-NO" dirty="0"/>
          </a:p>
        </p:txBody>
      </p:sp>
      <p:sp>
        <p:nvSpPr>
          <p:cNvPr id="5" name="Plassholder for bunntekst 4"/>
          <p:cNvSpPr>
            <a:spLocks noGrp="1"/>
          </p:cNvSpPr>
          <p:nvPr>
            <p:ph type="ftr" sz="quarter" idx="11"/>
          </p:nvPr>
        </p:nvSpPr>
        <p:spPr/>
        <p:txBody>
          <a:bodyPr/>
          <a:lstStyle/>
          <a:p>
            <a:r>
              <a:rPr lang="nb-NO"/>
              <a:t>Direktoratet for forvaltning og IKT</a:t>
            </a:r>
          </a:p>
        </p:txBody>
      </p:sp>
      <p:pic>
        <p:nvPicPr>
          <p:cNvPr id="7" name="Bilde 6"/>
          <p:cNvPicPr/>
          <p:nvPr/>
        </p:nvPicPr>
        <p:blipFill>
          <a:blip r:embed="rId3">
            <a:extLst>
              <a:ext uri="{28A0092B-C50C-407E-A947-70E740481C1C}">
                <a14:useLocalDpi xmlns:a14="http://schemas.microsoft.com/office/drawing/2010/main" val="0"/>
              </a:ext>
            </a:extLst>
          </a:blip>
          <a:srcRect/>
          <a:stretch>
            <a:fillRect/>
          </a:stretch>
        </p:blipFill>
        <p:spPr bwMode="auto">
          <a:xfrm>
            <a:off x="422030" y="2210637"/>
            <a:ext cx="8360229" cy="1838849"/>
          </a:xfrm>
          <a:prstGeom prst="rect">
            <a:avLst/>
          </a:prstGeom>
          <a:noFill/>
          <a:ln>
            <a:noFill/>
          </a:ln>
        </p:spPr>
      </p:pic>
    </p:spTree>
    <p:extLst>
      <p:ext uri="{BB962C8B-B14F-4D97-AF65-F5344CB8AC3E}">
        <p14:creationId xmlns:p14="http://schemas.microsoft.com/office/powerpoint/2010/main" val="32994914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z="4000" dirty="0"/>
              <a:t>2.2.4 Sikkerhetsbrudd</a:t>
            </a:r>
            <a:endParaRPr lang="nb-NO" dirty="0"/>
          </a:p>
        </p:txBody>
      </p:sp>
      <p:sp>
        <p:nvSpPr>
          <p:cNvPr id="3" name="Plassholder for innhold 2"/>
          <p:cNvSpPr>
            <a:spLocks noGrp="1"/>
          </p:cNvSpPr>
          <p:nvPr>
            <p:ph idx="1"/>
          </p:nvPr>
        </p:nvSpPr>
        <p:spPr/>
        <p:txBody>
          <a:bodyPr/>
          <a:lstStyle/>
          <a:p>
            <a:pPr marL="0" indent="0">
              <a:buNone/>
            </a:pPr>
            <a:r>
              <a:rPr lang="nb-NO" dirty="0"/>
              <a:t>2.2.4.1 Mal – Eksempel risikoregister – Sikkerhetsbrudd</a:t>
            </a:r>
          </a:p>
          <a:p>
            <a:pPr marL="0" indent="0">
              <a:buNone/>
            </a:pPr>
            <a:endParaRPr lang="nb-NO" dirty="0"/>
          </a:p>
          <a:p>
            <a:pPr marL="0" indent="0">
              <a:buNone/>
            </a:pPr>
            <a:endParaRPr lang="nb-NO" dirty="0"/>
          </a:p>
          <a:p>
            <a:pPr marL="0" indent="0">
              <a:buNone/>
            </a:pPr>
            <a:endParaRPr lang="nb-NO" dirty="0"/>
          </a:p>
          <a:p>
            <a:pPr marL="0" indent="0">
              <a:buNone/>
            </a:pPr>
            <a:endParaRPr lang="nb-NO" dirty="0"/>
          </a:p>
          <a:p>
            <a:pPr marL="0" indent="0">
              <a:buNone/>
            </a:pPr>
            <a:endParaRPr lang="nb-NO" dirty="0"/>
          </a:p>
          <a:p>
            <a:pPr marL="0" indent="0">
              <a:buNone/>
            </a:pPr>
            <a:r>
              <a:rPr lang="nb-NO" sz="1800" b="1" i="1" dirty="0"/>
              <a:t>Eksempel på scenario – aktivitet 3 i rødt – «Sikkerhetsbrudd»</a:t>
            </a:r>
          </a:p>
        </p:txBody>
      </p:sp>
      <p:sp>
        <p:nvSpPr>
          <p:cNvPr id="4" name="Plassholder for dato 3"/>
          <p:cNvSpPr>
            <a:spLocks noGrp="1"/>
          </p:cNvSpPr>
          <p:nvPr>
            <p:ph type="dt" sz="half" idx="10"/>
          </p:nvPr>
        </p:nvSpPr>
        <p:spPr/>
        <p:txBody>
          <a:bodyPr/>
          <a:lstStyle/>
          <a:p>
            <a:r>
              <a:rPr lang="nb-NO"/>
              <a:t>November 2014</a:t>
            </a:r>
            <a:endParaRPr lang="nb-NO" dirty="0"/>
          </a:p>
        </p:txBody>
      </p:sp>
      <p:sp>
        <p:nvSpPr>
          <p:cNvPr id="5" name="Plassholder for bunntekst 4"/>
          <p:cNvSpPr>
            <a:spLocks noGrp="1"/>
          </p:cNvSpPr>
          <p:nvPr>
            <p:ph type="ftr" sz="quarter" idx="11"/>
          </p:nvPr>
        </p:nvSpPr>
        <p:spPr/>
        <p:txBody>
          <a:bodyPr/>
          <a:lstStyle/>
          <a:p>
            <a:r>
              <a:rPr lang="nb-NO" dirty="0"/>
              <a:t>Direktoratet for forvaltning og IKT</a:t>
            </a:r>
          </a:p>
        </p:txBody>
      </p:sp>
      <p:sp>
        <p:nvSpPr>
          <p:cNvPr id="6" name="Rectangle 5"/>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nb-NO"/>
          </a:p>
        </p:txBody>
      </p:sp>
      <p:pic>
        <p:nvPicPr>
          <p:cNvPr id="8" name="Bilde 7"/>
          <p:cNvPicPr/>
          <p:nvPr/>
        </p:nvPicPr>
        <p:blipFill>
          <a:blip r:embed="rId3">
            <a:extLst>
              <a:ext uri="{28A0092B-C50C-407E-A947-70E740481C1C}">
                <a14:useLocalDpi xmlns:a14="http://schemas.microsoft.com/office/drawing/2010/main" val="0"/>
              </a:ext>
            </a:extLst>
          </a:blip>
          <a:srcRect/>
          <a:stretch>
            <a:fillRect/>
          </a:stretch>
        </p:blipFill>
        <p:spPr bwMode="auto">
          <a:xfrm>
            <a:off x="391882" y="2562331"/>
            <a:ext cx="8380324" cy="2069960"/>
          </a:xfrm>
          <a:prstGeom prst="rect">
            <a:avLst/>
          </a:prstGeom>
          <a:noFill/>
          <a:ln>
            <a:noFill/>
          </a:ln>
        </p:spPr>
      </p:pic>
    </p:spTree>
    <p:extLst>
      <p:ext uri="{BB962C8B-B14F-4D97-AF65-F5344CB8AC3E}">
        <p14:creationId xmlns:p14="http://schemas.microsoft.com/office/powerpoint/2010/main" val="28652882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z="4000" dirty="0"/>
              <a:t>2.2.5 Identifisere eksisterende og planlagte tiltak</a:t>
            </a:r>
          </a:p>
        </p:txBody>
      </p:sp>
      <p:sp>
        <p:nvSpPr>
          <p:cNvPr id="3" name="Plassholder for innhold 2"/>
          <p:cNvSpPr>
            <a:spLocks noGrp="1"/>
          </p:cNvSpPr>
          <p:nvPr>
            <p:ph idx="1"/>
          </p:nvPr>
        </p:nvSpPr>
        <p:spPr/>
        <p:txBody>
          <a:bodyPr/>
          <a:lstStyle/>
          <a:p>
            <a:r>
              <a:rPr lang="nb-NO" dirty="0"/>
              <a:t>Identifisere og dokumentere eksisterende og planlagte sikkerhetstiltak i virksomheten i forhold til identifiserte scenarier for å unngå unødvendig arbeid eller kostnader. </a:t>
            </a:r>
          </a:p>
          <a:p>
            <a:r>
              <a:rPr lang="nb-NO" dirty="0"/>
              <a:t>Eksisterende og planlagte tiltak påvirker nivåer for både konsekvens og sannsynlighet</a:t>
            </a:r>
          </a:p>
        </p:txBody>
      </p:sp>
      <p:sp>
        <p:nvSpPr>
          <p:cNvPr id="4" name="Plassholder for dato 3"/>
          <p:cNvSpPr>
            <a:spLocks noGrp="1"/>
          </p:cNvSpPr>
          <p:nvPr>
            <p:ph type="dt" sz="half" idx="10"/>
          </p:nvPr>
        </p:nvSpPr>
        <p:spPr/>
        <p:txBody>
          <a:bodyPr/>
          <a:lstStyle/>
          <a:p>
            <a:r>
              <a:rPr lang="nb-NO"/>
              <a:t>November 2014</a:t>
            </a:r>
            <a:endParaRPr lang="nb-NO" dirty="0"/>
          </a:p>
        </p:txBody>
      </p:sp>
      <p:sp>
        <p:nvSpPr>
          <p:cNvPr id="5" name="Plassholder for bunntekst 4"/>
          <p:cNvSpPr>
            <a:spLocks noGrp="1"/>
          </p:cNvSpPr>
          <p:nvPr>
            <p:ph type="ftr" sz="quarter" idx="11"/>
          </p:nvPr>
        </p:nvSpPr>
        <p:spPr/>
        <p:txBody>
          <a:bodyPr/>
          <a:lstStyle/>
          <a:p>
            <a:r>
              <a:rPr lang="nb-NO"/>
              <a:t>Direktoratet for forvaltning og IKT</a:t>
            </a:r>
          </a:p>
        </p:txBody>
      </p:sp>
    </p:spTree>
    <p:extLst>
      <p:ext uri="{BB962C8B-B14F-4D97-AF65-F5344CB8AC3E}">
        <p14:creationId xmlns:p14="http://schemas.microsoft.com/office/powerpoint/2010/main" val="186764206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z="4000" dirty="0"/>
              <a:t>2.2.6 Konsekvens</a:t>
            </a:r>
          </a:p>
        </p:txBody>
      </p:sp>
      <p:sp>
        <p:nvSpPr>
          <p:cNvPr id="3" name="Plassholder for innhold 2"/>
          <p:cNvSpPr>
            <a:spLocks noGrp="1"/>
          </p:cNvSpPr>
          <p:nvPr>
            <p:ph idx="1"/>
          </p:nvPr>
        </p:nvSpPr>
        <p:spPr/>
        <p:txBody>
          <a:bodyPr/>
          <a:lstStyle/>
          <a:p>
            <a:pPr marL="0" indent="0">
              <a:buNone/>
            </a:pPr>
            <a:r>
              <a:rPr lang="nb-NO" dirty="0"/>
              <a:t>2.2.6.1 Mal – Eksempel risikoregister – Konsekvens</a:t>
            </a:r>
          </a:p>
          <a:p>
            <a:pPr marL="0" indent="0">
              <a:buNone/>
            </a:pPr>
            <a:endParaRPr lang="nb-NO" dirty="0"/>
          </a:p>
          <a:p>
            <a:pPr marL="0" indent="0">
              <a:buNone/>
            </a:pPr>
            <a:endParaRPr lang="nb-NO" dirty="0"/>
          </a:p>
          <a:p>
            <a:pPr marL="0" indent="0">
              <a:buNone/>
            </a:pPr>
            <a:endParaRPr lang="nb-NO" dirty="0"/>
          </a:p>
          <a:p>
            <a:pPr marL="0" indent="0">
              <a:buNone/>
            </a:pPr>
            <a:endParaRPr lang="nb-NO" dirty="0"/>
          </a:p>
          <a:p>
            <a:pPr marL="0" indent="0">
              <a:buNone/>
            </a:pPr>
            <a:endParaRPr lang="nb-NO" dirty="0"/>
          </a:p>
          <a:p>
            <a:pPr marL="0" indent="0">
              <a:buNone/>
            </a:pPr>
            <a:r>
              <a:rPr lang="nb-NO" sz="1800" b="1" i="1" dirty="0"/>
              <a:t>Eksempel på scenario – aktivitet 4</a:t>
            </a:r>
            <a:r>
              <a:rPr lang="nb-NO" sz="1800" b="1" i="1" dirty="0">
                <a:solidFill>
                  <a:srgbClr val="FF0000"/>
                </a:solidFill>
              </a:rPr>
              <a:t> </a:t>
            </a:r>
            <a:r>
              <a:rPr lang="nb-NO" sz="1800" b="1" i="1" dirty="0"/>
              <a:t>i rødt – «Konsekvens» </a:t>
            </a:r>
          </a:p>
        </p:txBody>
      </p:sp>
      <p:sp>
        <p:nvSpPr>
          <p:cNvPr id="4" name="Plassholder for dato 3"/>
          <p:cNvSpPr>
            <a:spLocks noGrp="1"/>
          </p:cNvSpPr>
          <p:nvPr>
            <p:ph type="dt" sz="half" idx="10"/>
          </p:nvPr>
        </p:nvSpPr>
        <p:spPr/>
        <p:txBody>
          <a:bodyPr/>
          <a:lstStyle/>
          <a:p>
            <a:r>
              <a:rPr lang="nb-NO"/>
              <a:t>November 2014</a:t>
            </a:r>
            <a:endParaRPr lang="nb-NO" dirty="0"/>
          </a:p>
        </p:txBody>
      </p:sp>
      <p:sp>
        <p:nvSpPr>
          <p:cNvPr id="5" name="Plassholder for bunntekst 4"/>
          <p:cNvSpPr>
            <a:spLocks noGrp="1"/>
          </p:cNvSpPr>
          <p:nvPr>
            <p:ph type="ftr" sz="quarter" idx="11"/>
          </p:nvPr>
        </p:nvSpPr>
        <p:spPr/>
        <p:txBody>
          <a:bodyPr/>
          <a:lstStyle/>
          <a:p>
            <a:r>
              <a:rPr lang="nb-NO"/>
              <a:t>Direktoratet for forvaltning og IKT</a:t>
            </a:r>
          </a:p>
        </p:txBody>
      </p:sp>
      <p:pic>
        <p:nvPicPr>
          <p:cNvPr id="7" name="Bilde 6"/>
          <p:cNvPicPr/>
          <p:nvPr/>
        </p:nvPicPr>
        <p:blipFill>
          <a:blip r:embed="rId3">
            <a:extLst>
              <a:ext uri="{28A0092B-C50C-407E-A947-70E740481C1C}">
                <a14:useLocalDpi xmlns:a14="http://schemas.microsoft.com/office/drawing/2010/main" val="0"/>
              </a:ext>
            </a:extLst>
          </a:blip>
          <a:srcRect/>
          <a:stretch>
            <a:fillRect/>
          </a:stretch>
        </p:blipFill>
        <p:spPr bwMode="auto">
          <a:xfrm>
            <a:off x="391886" y="2682910"/>
            <a:ext cx="8289890" cy="2230734"/>
          </a:xfrm>
          <a:prstGeom prst="rect">
            <a:avLst/>
          </a:prstGeom>
          <a:noFill/>
          <a:ln>
            <a:noFill/>
          </a:ln>
        </p:spPr>
      </p:pic>
    </p:spTree>
    <p:extLst>
      <p:ext uri="{BB962C8B-B14F-4D97-AF65-F5344CB8AC3E}">
        <p14:creationId xmlns:p14="http://schemas.microsoft.com/office/powerpoint/2010/main" val="26621596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z="4000" dirty="0"/>
              <a:t>2.2.7 Sannsynlighet</a:t>
            </a:r>
          </a:p>
        </p:txBody>
      </p:sp>
      <p:sp>
        <p:nvSpPr>
          <p:cNvPr id="3" name="Plassholder for innhold 2"/>
          <p:cNvSpPr>
            <a:spLocks noGrp="1"/>
          </p:cNvSpPr>
          <p:nvPr>
            <p:ph idx="1"/>
          </p:nvPr>
        </p:nvSpPr>
        <p:spPr/>
        <p:txBody>
          <a:bodyPr/>
          <a:lstStyle/>
          <a:p>
            <a:r>
              <a:rPr lang="nb-NO" dirty="0"/>
              <a:t>2.2.7.1 Mal – Eksempel risikoregister – Sannsynlighet</a:t>
            </a:r>
          </a:p>
          <a:p>
            <a:endParaRPr lang="nb-NO" dirty="0"/>
          </a:p>
          <a:p>
            <a:endParaRPr lang="nb-NO" dirty="0"/>
          </a:p>
          <a:p>
            <a:endParaRPr lang="nb-NO" dirty="0"/>
          </a:p>
          <a:p>
            <a:endParaRPr lang="nb-NO" dirty="0"/>
          </a:p>
          <a:p>
            <a:endParaRPr lang="nb-NO" dirty="0"/>
          </a:p>
          <a:p>
            <a:pPr marL="0" indent="0">
              <a:buNone/>
            </a:pPr>
            <a:r>
              <a:rPr lang="nb-NO" sz="1800" b="1" i="1" dirty="0"/>
              <a:t>Eksempel på scenario – aktivitet 5 i rødt – «Sannsynlighet» </a:t>
            </a:r>
          </a:p>
        </p:txBody>
      </p:sp>
      <p:sp>
        <p:nvSpPr>
          <p:cNvPr id="4" name="Plassholder for dato 3"/>
          <p:cNvSpPr>
            <a:spLocks noGrp="1"/>
          </p:cNvSpPr>
          <p:nvPr>
            <p:ph type="dt" sz="half" idx="10"/>
          </p:nvPr>
        </p:nvSpPr>
        <p:spPr/>
        <p:txBody>
          <a:bodyPr/>
          <a:lstStyle/>
          <a:p>
            <a:r>
              <a:rPr lang="nb-NO"/>
              <a:t>November 2014</a:t>
            </a:r>
            <a:endParaRPr lang="nb-NO" dirty="0"/>
          </a:p>
        </p:txBody>
      </p:sp>
      <p:sp>
        <p:nvSpPr>
          <p:cNvPr id="5" name="Plassholder for bunntekst 4"/>
          <p:cNvSpPr>
            <a:spLocks noGrp="1"/>
          </p:cNvSpPr>
          <p:nvPr>
            <p:ph type="ftr" sz="quarter" idx="11"/>
          </p:nvPr>
        </p:nvSpPr>
        <p:spPr/>
        <p:txBody>
          <a:bodyPr/>
          <a:lstStyle/>
          <a:p>
            <a:r>
              <a:rPr lang="nb-NO"/>
              <a:t>Direktoratet for forvaltning og IKT</a:t>
            </a:r>
          </a:p>
        </p:txBody>
      </p:sp>
      <p:pic>
        <p:nvPicPr>
          <p:cNvPr id="7" name="Bilde 6"/>
          <p:cNvPicPr/>
          <p:nvPr/>
        </p:nvPicPr>
        <p:blipFill>
          <a:blip r:embed="rId3">
            <a:extLst>
              <a:ext uri="{28A0092B-C50C-407E-A947-70E740481C1C}">
                <a14:useLocalDpi xmlns:a14="http://schemas.microsoft.com/office/drawing/2010/main" val="0"/>
              </a:ext>
            </a:extLst>
          </a:blip>
          <a:srcRect/>
          <a:stretch>
            <a:fillRect/>
          </a:stretch>
        </p:blipFill>
        <p:spPr bwMode="auto">
          <a:xfrm>
            <a:off x="422030" y="2652765"/>
            <a:ext cx="8299941" cy="2180492"/>
          </a:xfrm>
          <a:prstGeom prst="rect">
            <a:avLst/>
          </a:prstGeom>
          <a:noFill/>
          <a:ln>
            <a:noFill/>
          </a:ln>
        </p:spPr>
      </p:pic>
    </p:spTree>
    <p:extLst>
      <p:ext uri="{BB962C8B-B14F-4D97-AF65-F5344CB8AC3E}">
        <p14:creationId xmlns:p14="http://schemas.microsoft.com/office/powerpoint/2010/main" val="406411058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z="4000" dirty="0"/>
              <a:t>2.2.8 Risiko</a:t>
            </a:r>
          </a:p>
        </p:txBody>
      </p:sp>
      <p:sp>
        <p:nvSpPr>
          <p:cNvPr id="3" name="Plassholder for innhold 2"/>
          <p:cNvSpPr>
            <a:spLocks noGrp="1"/>
          </p:cNvSpPr>
          <p:nvPr>
            <p:ph idx="1"/>
          </p:nvPr>
        </p:nvSpPr>
        <p:spPr/>
        <p:txBody>
          <a:bodyPr/>
          <a:lstStyle/>
          <a:p>
            <a:pPr marL="0" indent="0">
              <a:buNone/>
            </a:pPr>
            <a:r>
              <a:rPr lang="nb-NO" dirty="0"/>
              <a:t>2.2.8.1 Mal – Eksempel risikoregister – Risiko</a:t>
            </a:r>
          </a:p>
          <a:p>
            <a:pPr marL="0" indent="0">
              <a:buNone/>
            </a:pPr>
            <a:endParaRPr lang="nb-NO" dirty="0"/>
          </a:p>
          <a:p>
            <a:pPr marL="0" indent="0">
              <a:buNone/>
            </a:pPr>
            <a:endParaRPr lang="nb-NO" dirty="0"/>
          </a:p>
          <a:p>
            <a:pPr marL="0" indent="0">
              <a:buNone/>
            </a:pPr>
            <a:endParaRPr lang="nb-NO" dirty="0"/>
          </a:p>
          <a:p>
            <a:pPr marL="0" indent="0">
              <a:buNone/>
            </a:pPr>
            <a:endParaRPr lang="nb-NO" dirty="0"/>
          </a:p>
          <a:p>
            <a:pPr marL="0" indent="0">
              <a:buNone/>
            </a:pPr>
            <a:endParaRPr lang="nb-NO" dirty="0"/>
          </a:p>
          <a:p>
            <a:pPr marL="0" indent="0">
              <a:buNone/>
            </a:pPr>
            <a:r>
              <a:rPr lang="nb-NO" sz="1800" b="1" i="1" dirty="0"/>
              <a:t>Eksempel på scenario – aktivitet 6 i rødt – «Risiko» </a:t>
            </a:r>
            <a:endParaRPr lang="nb-NO" sz="1800" dirty="0"/>
          </a:p>
          <a:p>
            <a:pPr marL="0" indent="0">
              <a:buNone/>
            </a:pPr>
            <a:endParaRPr lang="nb-NO" dirty="0"/>
          </a:p>
        </p:txBody>
      </p:sp>
      <p:sp>
        <p:nvSpPr>
          <p:cNvPr id="4" name="Plassholder for dato 3"/>
          <p:cNvSpPr>
            <a:spLocks noGrp="1"/>
          </p:cNvSpPr>
          <p:nvPr>
            <p:ph type="dt" sz="half" idx="10"/>
          </p:nvPr>
        </p:nvSpPr>
        <p:spPr/>
        <p:txBody>
          <a:bodyPr/>
          <a:lstStyle/>
          <a:p>
            <a:r>
              <a:rPr lang="nb-NO"/>
              <a:t>November 2014</a:t>
            </a:r>
            <a:endParaRPr lang="nb-NO" dirty="0"/>
          </a:p>
        </p:txBody>
      </p:sp>
      <p:sp>
        <p:nvSpPr>
          <p:cNvPr id="5" name="Plassholder for bunntekst 4"/>
          <p:cNvSpPr>
            <a:spLocks noGrp="1"/>
          </p:cNvSpPr>
          <p:nvPr>
            <p:ph type="ftr" sz="quarter" idx="11"/>
          </p:nvPr>
        </p:nvSpPr>
        <p:spPr/>
        <p:txBody>
          <a:bodyPr/>
          <a:lstStyle/>
          <a:p>
            <a:r>
              <a:rPr lang="nb-NO"/>
              <a:t>Direktoratet for forvaltning og IKT</a:t>
            </a:r>
          </a:p>
        </p:txBody>
      </p:sp>
      <p:pic>
        <p:nvPicPr>
          <p:cNvPr id="7" name="Bilde 6"/>
          <p:cNvPicPr/>
          <p:nvPr/>
        </p:nvPicPr>
        <p:blipFill>
          <a:blip r:embed="rId3">
            <a:extLst>
              <a:ext uri="{28A0092B-C50C-407E-A947-70E740481C1C}">
                <a14:useLocalDpi xmlns:a14="http://schemas.microsoft.com/office/drawing/2010/main" val="0"/>
              </a:ext>
            </a:extLst>
          </a:blip>
          <a:srcRect/>
          <a:stretch>
            <a:fillRect/>
          </a:stretch>
        </p:blipFill>
        <p:spPr bwMode="auto">
          <a:xfrm>
            <a:off x="331595" y="2351314"/>
            <a:ext cx="8430568" cy="2190541"/>
          </a:xfrm>
          <a:prstGeom prst="rect">
            <a:avLst/>
          </a:prstGeom>
          <a:noFill/>
          <a:ln>
            <a:noFill/>
          </a:ln>
        </p:spPr>
      </p:pic>
    </p:spTree>
    <p:extLst>
      <p:ext uri="{BB962C8B-B14F-4D97-AF65-F5344CB8AC3E}">
        <p14:creationId xmlns:p14="http://schemas.microsoft.com/office/powerpoint/2010/main" val="98661978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z="4000" dirty="0"/>
              <a:t>2.2.9 Risikoevaluering</a:t>
            </a:r>
          </a:p>
        </p:txBody>
      </p:sp>
      <p:sp>
        <p:nvSpPr>
          <p:cNvPr id="3" name="Plassholder for innhold 2"/>
          <p:cNvSpPr>
            <a:spLocks noGrp="1"/>
          </p:cNvSpPr>
          <p:nvPr>
            <p:ph idx="1"/>
          </p:nvPr>
        </p:nvSpPr>
        <p:spPr>
          <a:xfrm>
            <a:off x="457200" y="1600200"/>
            <a:ext cx="8229600" cy="5257800"/>
          </a:xfrm>
        </p:spPr>
        <p:txBody>
          <a:bodyPr/>
          <a:lstStyle/>
          <a:p>
            <a:pPr marL="0" lvl="3" indent="0">
              <a:buNone/>
            </a:pPr>
            <a:r>
              <a:rPr lang="nb-NO" sz="2800" dirty="0"/>
              <a:t>2.2.9.1 Eksempel matrise – risiko</a:t>
            </a:r>
          </a:p>
          <a:p>
            <a:pPr marL="0" lvl="3" indent="0">
              <a:buNone/>
            </a:pPr>
            <a:endParaRPr lang="nb-NO" sz="2800" dirty="0"/>
          </a:p>
          <a:p>
            <a:pPr marL="0" lvl="3" indent="0">
              <a:buNone/>
            </a:pPr>
            <a:endParaRPr lang="nb-NO" sz="2800" dirty="0"/>
          </a:p>
          <a:p>
            <a:pPr marL="0" lvl="3" indent="0">
              <a:buNone/>
            </a:pPr>
            <a:endParaRPr lang="nb-NO" sz="2800" dirty="0"/>
          </a:p>
          <a:p>
            <a:pPr marL="0" lvl="3" indent="0">
              <a:buNone/>
            </a:pPr>
            <a:endParaRPr lang="nb-NO" sz="2800" dirty="0"/>
          </a:p>
          <a:p>
            <a:pPr marL="0" lvl="3" indent="0">
              <a:buNone/>
            </a:pPr>
            <a:endParaRPr lang="nb-NO" sz="2800" dirty="0"/>
          </a:p>
          <a:p>
            <a:pPr marL="0" lvl="3" indent="0">
              <a:buNone/>
            </a:pPr>
            <a:endParaRPr lang="nb-NO" sz="2800" dirty="0"/>
          </a:p>
          <a:p>
            <a:pPr marL="0" lvl="3" indent="0">
              <a:buNone/>
            </a:pPr>
            <a:endParaRPr lang="nb-NO" sz="2800" dirty="0"/>
          </a:p>
          <a:p>
            <a:pPr marL="0" lvl="3" indent="0">
              <a:buNone/>
            </a:pPr>
            <a:endParaRPr lang="nb-NO" sz="1400" b="1" i="1" dirty="0"/>
          </a:p>
          <a:p>
            <a:pPr marL="0" lvl="3" indent="0">
              <a:buNone/>
            </a:pPr>
            <a:r>
              <a:rPr lang="nb-NO" sz="1400" b="1" i="1" dirty="0"/>
              <a:t>Eksempel matrise risiko – Verdier angir K*S=R med «Lav risiko» i grønt, «Moderat risiko» i gult og «Høy Risiko» i rødt. (Se – 2.1.1.3 Eksempel – Kriterier for aksept av risiko)</a:t>
            </a:r>
            <a:endParaRPr lang="nb-NO" sz="1400" dirty="0"/>
          </a:p>
          <a:p>
            <a:pPr marL="0" lvl="3" indent="0">
              <a:buNone/>
            </a:pPr>
            <a:endParaRPr lang="nb-NO" sz="1400" dirty="0"/>
          </a:p>
        </p:txBody>
      </p:sp>
      <p:sp>
        <p:nvSpPr>
          <p:cNvPr id="4" name="Plassholder for dato 3"/>
          <p:cNvSpPr>
            <a:spLocks noGrp="1"/>
          </p:cNvSpPr>
          <p:nvPr>
            <p:ph type="dt" sz="half" idx="10"/>
          </p:nvPr>
        </p:nvSpPr>
        <p:spPr/>
        <p:txBody>
          <a:bodyPr/>
          <a:lstStyle/>
          <a:p>
            <a:r>
              <a:rPr lang="nb-NO"/>
              <a:t>November 2014</a:t>
            </a:r>
            <a:endParaRPr lang="nb-NO" dirty="0"/>
          </a:p>
        </p:txBody>
      </p:sp>
      <p:sp>
        <p:nvSpPr>
          <p:cNvPr id="5" name="Plassholder for bunntekst 4"/>
          <p:cNvSpPr>
            <a:spLocks noGrp="1"/>
          </p:cNvSpPr>
          <p:nvPr>
            <p:ph type="ftr" sz="quarter" idx="11"/>
          </p:nvPr>
        </p:nvSpPr>
        <p:spPr/>
        <p:txBody>
          <a:bodyPr/>
          <a:lstStyle/>
          <a:p>
            <a:r>
              <a:rPr lang="nb-NO"/>
              <a:t>Direktoratet for forvaltning og IKT</a:t>
            </a:r>
          </a:p>
        </p:txBody>
      </p:sp>
      <p:pic>
        <p:nvPicPr>
          <p:cNvPr id="717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1761" y="2002972"/>
            <a:ext cx="7981494" cy="39610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9521086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z="4000" dirty="0"/>
              <a:t>2.2 Risikovurdering</a:t>
            </a:r>
          </a:p>
        </p:txBody>
      </p:sp>
      <p:sp>
        <p:nvSpPr>
          <p:cNvPr id="3" name="Plassholder for innhold 2"/>
          <p:cNvSpPr>
            <a:spLocks noGrp="1"/>
          </p:cNvSpPr>
          <p:nvPr>
            <p:ph idx="1"/>
          </p:nvPr>
        </p:nvSpPr>
        <p:spPr/>
        <p:txBody>
          <a:bodyPr/>
          <a:lstStyle/>
          <a:p>
            <a:pPr marL="0" indent="0">
              <a:buNone/>
            </a:pPr>
            <a:r>
              <a:rPr lang="nb-NO" b="1" dirty="0"/>
              <a:t>Aktiviteter:</a:t>
            </a:r>
          </a:p>
          <a:p>
            <a:r>
              <a:rPr lang="nb-NO" dirty="0"/>
              <a:t>Identifisere uønskete hendelser og type av brudd mot informasjonssikkerheten</a:t>
            </a:r>
          </a:p>
          <a:p>
            <a:r>
              <a:rPr lang="nb-NO" dirty="0"/>
              <a:t>Identifisere og beskrive scenarier hvor risikoer utsetter verdiene for fare </a:t>
            </a:r>
          </a:p>
          <a:p>
            <a:r>
              <a:rPr lang="nb-NO" dirty="0"/>
              <a:t>Analysere risikoen gjennom scenario ved å bestemme risikonivået (vurdere konsekvens og sannsynlighet) </a:t>
            </a:r>
          </a:p>
          <a:p>
            <a:pPr marL="0" indent="0">
              <a:buNone/>
            </a:pPr>
            <a:endParaRPr lang="nb-NO" dirty="0"/>
          </a:p>
        </p:txBody>
      </p:sp>
      <p:sp>
        <p:nvSpPr>
          <p:cNvPr id="4" name="Plassholder for dato 3"/>
          <p:cNvSpPr>
            <a:spLocks noGrp="1"/>
          </p:cNvSpPr>
          <p:nvPr>
            <p:ph type="dt" sz="half" idx="10"/>
          </p:nvPr>
        </p:nvSpPr>
        <p:spPr/>
        <p:txBody>
          <a:bodyPr/>
          <a:lstStyle/>
          <a:p>
            <a:r>
              <a:rPr lang="nb-NO"/>
              <a:t>November 2014</a:t>
            </a:r>
            <a:endParaRPr lang="nb-NO" dirty="0"/>
          </a:p>
        </p:txBody>
      </p:sp>
      <p:sp>
        <p:nvSpPr>
          <p:cNvPr id="5" name="Plassholder for bunntekst 4"/>
          <p:cNvSpPr>
            <a:spLocks noGrp="1"/>
          </p:cNvSpPr>
          <p:nvPr>
            <p:ph type="ftr" sz="quarter" idx="11"/>
          </p:nvPr>
        </p:nvSpPr>
        <p:spPr/>
        <p:txBody>
          <a:bodyPr/>
          <a:lstStyle/>
          <a:p>
            <a:r>
              <a:rPr lang="nb-NO"/>
              <a:t>Direktoratet for forvaltning og IKT</a:t>
            </a:r>
          </a:p>
        </p:txBody>
      </p:sp>
    </p:spTree>
    <p:extLst>
      <p:ext uri="{BB962C8B-B14F-4D97-AF65-F5344CB8AC3E}">
        <p14:creationId xmlns:p14="http://schemas.microsoft.com/office/powerpoint/2010/main" val="304506812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2.2 Risikovurdering</a:t>
            </a:r>
          </a:p>
        </p:txBody>
      </p:sp>
      <p:sp>
        <p:nvSpPr>
          <p:cNvPr id="3" name="Plassholder for innhold 2"/>
          <p:cNvSpPr>
            <a:spLocks noGrp="1"/>
          </p:cNvSpPr>
          <p:nvPr>
            <p:ph idx="1"/>
          </p:nvPr>
        </p:nvSpPr>
        <p:spPr/>
        <p:txBody>
          <a:bodyPr/>
          <a:lstStyle/>
          <a:p>
            <a:pPr marL="0" indent="0">
              <a:buNone/>
            </a:pPr>
            <a:r>
              <a:rPr lang="nb-NO" b="1" dirty="0"/>
              <a:t>Aktiviteter (forts.):</a:t>
            </a:r>
          </a:p>
          <a:p>
            <a:r>
              <a:rPr lang="nb-NO" dirty="0"/>
              <a:t>Evaluere opp risikonivået i risikoregistret mot kriteriene fastsatt i konteksten med hjelp av en risiko matrise.</a:t>
            </a:r>
          </a:p>
          <a:p>
            <a:r>
              <a:rPr lang="nb-NO" dirty="0"/>
              <a:t>Oppdatere avsnitt 6 i «Mal – ROS-analyse Digital Postkasse til innbyggere» basert på utfall av disse aktivitetene.</a:t>
            </a:r>
          </a:p>
          <a:p>
            <a:endParaRPr lang="nb-NO" dirty="0"/>
          </a:p>
        </p:txBody>
      </p:sp>
      <p:sp>
        <p:nvSpPr>
          <p:cNvPr id="4" name="Plassholder for dato 3"/>
          <p:cNvSpPr>
            <a:spLocks noGrp="1"/>
          </p:cNvSpPr>
          <p:nvPr>
            <p:ph type="dt" sz="half" idx="10"/>
          </p:nvPr>
        </p:nvSpPr>
        <p:spPr/>
        <p:txBody>
          <a:bodyPr/>
          <a:lstStyle/>
          <a:p>
            <a:r>
              <a:rPr lang="nb-NO"/>
              <a:t>November 2014</a:t>
            </a:r>
            <a:endParaRPr lang="nb-NO" dirty="0"/>
          </a:p>
        </p:txBody>
      </p:sp>
      <p:sp>
        <p:nvSpPr>
          <p:cNvPr id="5" name="Plassholder for bunntekst 4"/>
          <p:cNvSpPr>
            <a:spLocks noGrp="1"/>
          </p:cNvSpPr>
          <p:nvPr>
            <p:ph type="ftr" sz="quarter" idx="11"/>
          </p:nvPr>
        </p:nvSpPr>
        <p:spPr/>
        <p:txBody>
          <a:bodyPr/>
          <a:lstStyle/>
          <a:p>
            <a:r>
              <a:rPr lang="nb-NO"/>
              <a:t>Direktoratet for forvaltning og IKT</a:t>
            </a:r>
          </a:p>
        </p:txBody>
      </p:sp>
    </p:spTree>
    <p:extLst>
      <p:ext uri="{BB962C8B-B14F-4D97-AF65-F5344CB8AC3E}">
        <p14:creationId xmlns:p14="http://schemas.microsoft.com/office/powerpoint/2010/main" val="402486264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tel 5"/>
          <p:cNvSpPr>
            <a:spLocks noGrp="1"/>
          </p:cNvSpPr>
          <p:nvPr>
            <p:ph type="title"/>
          </p:nvPr>
        </p:nvSpPr>
        <p:spPr/>
        <p:txBody>
          <a:bodyPr/>
          <a:lstStyle/>
          <a:p>
            <a:r>
              <a:rPr lang="nb-NO" dirty="0"/>
              <a:t>2.3 Risikohåndtering</a:t>
            </a:r>
          </a:p>
        </p:txBody>
      </p:sp>
      <p:sp>
        <p:nvSpPr>
          <p:cNvPr id="7" name="Plassholder for tekst 6"/>
          <p:cNvSpPr>
            <a:spLocks noGrp="1"/>
          </p:cNvSpPr>
          <p:nvPr>
            <p:ph type="body" idx="1"/>
          </p:nvPr>
        </p:nvSpPr>
        <p:spPr/>
        <p:txBody>
          <a:bodyPr/>
          <a:lstStyle/>
          <a:p>
            <a:endParaRPr lang="nb-NO"/>
          </a:p>
        </p:txBody>
      </p:sp>
      <p:sp>
        <p:nvSpPr>
          <p:cNvPr id="4" name="Plassholder for dato 3"/>
          <p:cNvSpPr>
            <a:spLocks noGrp="1"/>
          </p:cNvSpPr>
          <p:nvPr>
            <p:ph type="dt" sz="half" idx="10"/>
          </p:nvPr>
        </p:nvSpPr>
        <p:spPr/>
        <p:txBody>
          <a:bodyPr/>
          <a:lstStyle/>
          <a:p>
            <a:r>
              <a:rPr lang="nb-NO"/>
              <a:t>November 2014</a:t>
            </a:r>
            <a:endParaRPr lang="nb-NO" dirty="0"/>
          </a:p>
        </p:txBody>
      </p:sp>
      <p:sp>
        <p:nvSpPr>
          <p:cNvPr id="5" name="Plassholder for bunntekst 4"/>
          <p:cNvSpPr>
            <a:spLocks noGrp="1"/>
          </p:cNvSpPr>
          <p:nvPr>
            <p:ph type="ftr" sz="quarter" idx="11"/>
          </p:nvPr>
        </p:nvSpPr>
        <p:spPr/>
        <p:txBody>
          <a:bodyPr/>
          <a:lstStyle/>
          <a:p>
            <a:r>
              <a:rPr lang="nb-NO"/>
              <a:t>Direktoratet for forvaltning og IKT</a:t>
            </a:r>
          </a:p>
        </p:txBody>
      </p:sp>
    </p:spTree>
    <p:extLst>
      <p:ext uri="{BB962C8B-B14F-4D97-AF65-F5344CB8AC3E}">
        <p14:creationId xmlns:p14="http://schemas.microsoft.com/office/powerpoint/2010/main" val="24735055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tel 7"/>
          <p:cNvSpPr>
            <a:spLocks noGrp="1"/>
          </p:cNvSpPr>
          <p:nvPr>
            <p:ph type="title"/>
          </p:nvPr>
        </p:nvSpPr>
        <p:spPr/>
        <p:txBody>
          <a:bodyPr/>
          <a:lstStyle/>
          <a:p>
            <a:r>
              <a:rPr lang="nb-NO" dirty="0"/>
              <a:t>1. Innledning</a:t>
            </a:r>
          </a:p>
        </p:txBody>
      </p:sp>
      <p:sp>
        <p:nvSpPr>
          <p:cNvPr id="9" name="Plassholder for tekst 8"/>
          <p:cNvSpPr>
            <a:spLocks noGrp="1"/>
          </p:cNvSpPr>
          <p:nvPr>
            <p:ph type="body" idx="1"/>
          </p:nvPr>
        </p:nvSpPr>
        <p:spPr/>
        <p:txBody>
          <a:bodyPr/>
          <a:lstStyle/>
          <a:p>
            <a:endParaRPr lang="nb-NO"/>
          </a:p>
        </p:txBody>
      </p:sp>
      <p:sp>
        <p:nvSpPr>
          <p:cNvPr id="4" name="Plassholder for dato 3"/>
          <p:cNvSpPr>
            <a:spLocks noGrp="1"/>
          </p:cNvSpPr>
          <p:nvPr>
            <p:ph type="dt" sz="half" idx="10"/>
          </p:nvPr>
        </p:nvSpPr>
        <p:spPr/>
        <p:txBody>
          <a:bodyPr/>
          <a:lstStyle/>
          <a:p>
            <a:r>
              <a:rPr lang="nb-NO"/>
              <a:t>November 2014</a:t>
            </a:r>
            <a:endParaRPr lang="nb-NO" dirty="0"/>
          </a:p>
        </p:txBody>
      </p:sp>
      <p:sp>
        <p:nvSpPr>
          <p:cNvPr id="5" name="Plassholder for bunntekst 4"/>
          <p:cNvSpPr>
            <a:spLocks noGrp="1"/>
          </p:cNvSpPr>
          <p:nvPr>
            <p:ph type="ftr" sz="quarter" idx="11"/>
          </p:nvPr>
        </p:nvSpPr>
        <p:spPr/>
        <p:txBody>
          <a:bodyPr/>
          <a:lstStyle/>
          <a:p>
            <a:r>
              <a:rPr lang="nb-NO"/>
              <a:t>Direktoratet for forvaltning og IKT</a:t>
            </a:r>
          </a:p>
        </p:txBody>
      </p:sp>
    </p:spTree>
    <p:extLst>
      <p:ext uri="{BB962C8B-B14F-4D97-AF65-F5344CB8AC3E}">
        <p14:creationId xmlns:p14="http://schemas.microsoft.com/office/powerpoint/2010/main" val="53561274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ssholder for innhold 2"/>
          <p:cNvSpPr>
            <a:spLocks noGrp="1"/>
          </p:cNvSpPr>
          <p:nvPr>
            <p:ph idx="1"/>
          </p:nvPr>
        </p:nvSpPr>
        <p:spPr>
          <a:xfrm>
            <a:off x="457200" y="2230840"/>
            <a:ext cx="8229600" cy="4525963"/>
          </a:xfrm>
        </p:spPr>
        <p:txBody>
          <a:bodyPr/>
          <a:lstStyle/>
          <a:p>
            <a:pPr marL="0" indent="0">
              <a:buNone/>
            </a:pPr>
            <a:r>
              <a:rPr lang="nb-NO" sz="2400" dirty="0"/>
              <a:t>Under trinn 3 må virksomheten:</a:t>
            </a:r>
          </a:p>
          <a:p>
            <a:pPr lvl="0"/>
            <a:r>
              <a:rPr lang="nb-NO" sz="2400" dirty="0"/>
              <a:t>Se på alternativer for håndtering</a:t>
            </a:r>
          </a:p>
          <a:p>
            <a:pPr lvl="0"/>
            <a:r>
              <a:rPr lang="nb-NO" sz="2400" dirty="0"/>
              <a:t>Etablere en tiltaksplan</a:t>
            </a:r>
          </a:p>
          <a:p>
            <a:pPr lvl="0"/>
            <a:r>
              <a:rPr lang="nb-NO" sz="2400" dirty="0"/>
              <a:t>Evaluere gjenstående risiko</a:t>
            </a:r>
          </a:p>
        </p:txBody>
      </p:sp>
      <p:sp>
        <p:nvSpPr>
          <p:cNvPr id="11" name="Plassholder for dato 3"/>
          <p:cNvSpPr>
            <a:spLocks noGrp="1"/>
          </p:cNvSpPr>
          <p:nvPr>
            <p:ph type="dt" sz="half" idx="10"/>
          </p:nvPr>
        </p:nvSpPr>
        <p:spPr/>
        <p:txBody>
          <a:bodyPr/>
          <a:lstStyle/>
          <a:p>
            <a:r>
              <a:rPr lang="nb-NO"/>
              <a:t>November 2014</a:t>
            </a:r>
            <a:endParaRPr lang="nb-NO" dirty="0"/>
          </a:p>
        </p:txBody>
      </p:sp>
      <p:sp>
        <p:nvSpPr>
          <p:cNvPr id="5" name="Plassholder for bunntekst 4"/>
          <p:cNvSpPr>
            <a:spLocks noGrp="1"/>
          </p:cNvSpPr>
          <p:nvPr>
            <p:ph type="ftr" sz="quarter" idx="11"/>
          </p:nvPr>
        </p:nvSpPr>
        <p:spPr/>
        <p:txBody>
          <a:bodyPr/>
          <a:lstStyle/>
          <a:p>
            <a:r>
              <a:rPr lang="nb-NO"/>
              <a:t>Direktoratet for forvaltning og IKT</a:t>
            </a:r>
          </a:p>
        </p:txBody>
      </p:sp>
      <p:graphicFrame>
        <p:nvGraphicFramePr>
          <p:cNvPr id="6" name="Diagram 5"/>
          <p:cNvGraphicFramePr/>
          <p:nvPr>
            <p:extLst>
              <p:ext uri="{D42A27DB-BD31-4B8C-83A1-F6EECF244321}">
                <p14:modId xmlns:p14="http://schemas.microsoft.com/office/powerpoint/2010/main" val="234042919"/>
              </p:ext>
            </p:extLst>
          </p:nvPr>
        </p:nvGraphicFramePr>
        <p:xfrm>
          <a:off x="215008" y="536308"/>
          <a:ext cx="8928992" cy="232634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Tittel 5"/>
          <p:cNvSpPr>
            <a:spLocks noGrp="1"/>
          </p:cNvSpPr>
          <p:nvPr>
            <p:ph type="title"/>
          </p:nvPr>
        </p:nvSpPr>
        <p:spPr>
          <a:xfrm>
            <a:off x="457200" y="274638"/>
            <a:ext cx="8229600" cy="1143000"/>
          </a:xfrm>
        </p:spPr>
        <p:txBody>
          <a:bodyPr/>
          <a:lstStyle/>
          <a:p>
            <a:r>
              <a:rPr lang="nb-NO" dirty="0"/>
              <a:t>2.3 Risikohåndtering</a:t>
            </a:r>
          </a:p>
        </p:txBody>
      </p:sp>
    </p:spTree>
    <p:extLst>
      <p:ext uri="{BB962C8B-B14F-4D97-AF65-F5344CB8AC3E}">
        <p14:creationId xmlns:p14="http://schemas.microsoft.com/office/powerpoint/2010/main" val="295212813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z="3600" dirty="0"/>
              <a:t>2.3.1 Tiltak, vurdering etter tiltak</a:t>
            </a:r>
          </a:p>
        </p:txBody>
      </p:sp>
      <p:sp>
        <p:nvSpPr>
          <p:cNvPr id="3" name="Plassholder for innhold 2"/>
          <p:cNvSpPr>
            <a:spLocks noGrp="1"/>
          </p:cNvSpPr>
          <p:nvPr>
            <p:ph idx="1"/>
          </p:nvPr>
        </p:nvSpPr>
        <p:spPr/>
        <p:txBody>
          <a:bodyPr/>
          <a:lstStyle/>
          <a:p>
            <a:pPr marL="0" indent="0">
              <a:buNone/>
            </a:pPr>
            <a:r>
              <a:rPr lang="nb-NO" dirty="0"/>
              <a:t>2.3.1.1 Mal – Eksempel risikoregister – Tiltak, og ny vurdering etter tiltak</a:t>
            </a:r>
            <a:endParaRPr lang="nb-NO" strike="sngStrike" dirty="0"/>
          </a:p>
          <a:p>
            <a:pPr marL="0" indent="0">
              <a:buNone/>
            </a:pPr>
            <a:endParaRPr lang="nb-NO" dirty="0"/>
          </a:p>
          <a:p>
            <a:pPr marL="0" indent="0">
              <a:buNone/>
            </a:pPr>
            <a:endParaRPr lang="nb-NO" dirty="0"/>
          </a:p>
          <a:p>
            <a:pPr marL="0" indent="0">
              <a:buNone/>
            </a:pPr>
            <a:endParaRPr lang="nb-NO" dirty="0"/>
          </a:p>
          <a:p>
            <a:pPr marL="0" indent="0">
              <a:buNone/>
            </a:pPr>
            <a:endParaRPr lang="nb-NO" dirty="0"/>
          </a:p>
          <a:p>
            <a:pPr marL="0" indent="0">
              <a:buNone/>
            </a:pPr>
            <a:endParaRPr lang="nb-NO" dirty="0"/>
          </a:p>
          <a:p>
            <a:pPr marL="0" indent="0">
              <a:buNone/>
            </a:pPr>
            <a:r>
              <a:rPr lang="nb-NO" sz="1800" b="1" i="1" dirty="0"/>
              <a:t>Eksempel på scenario – aktivitet 7 «Tiltak», aktivitet 8 «</a:t>
            </a:r>
            <a:r>
              <a:rPr lang="nb-NO" sz="1800" b="1" i="1" dirty="0">
                <a:solidFill>
                  <a:srgbClr val="FF0000"/>
                </a:solidFill>
              </a:rPr>
              <a:t>Konsekvens etter tiltak</a:t>
            </a:r>
            <a:r>
              <a:rPr lang="nb-NO" sz="1800" b="1" i="1" dirty="0"/>
              <a:t>», aktivitet 9 «</a:t>
            </a:r>
            <a:r>
              <a:rPr lang="nb-NO" sz="1800" b="1" i="1" dirty="0">
                <a:solidFill>
                  <a:srgbClr val="FF0000"/>
                </a:solidFill>
              </a:rPr>
              <a:t>Sannsynlighet etter tiltak</a:t>
            </a:r>
            <a:r>
              <a:rPr lang="nb-NO" sz="1800" b="1" i="1" dirty="0"/>
              <a:t>» og aktivitet 10 «</a:t>
            </a:r>
            <a:r>
              <a:rPr lang="nb-NO" sz="1800" b="1" i="1" dirty="0">
                <a:solidFill>
                  <a:srgbClr val="FF0000"/>
                </a:solidFill>
              </a:rPr>
              <a:t>Risiko etter tiltak</a:t>
            </a:r>
            <a:r>
              <a:rPr lang="nb-NO" sz="1800" b="1" i="1" dirty="0"/>
              <a:t>» i rødt </a:t>
            </a:r>
          </a:p>
          <a:p>
            <a:pPr marL="0" indent="0">
              <a:buNone/>
            </a:pPr>
            <a:endParaRPr lang="nb-NO" dirty="0"/>
          </a:p>
        </p:txBody>
      </p:sp>
      <p:sp>
        <p:nvSpPr>
          <p:cNvPr id="4" name="Plassholder for dato 3"/>
          <p:cNvSpPr>
            <a:spLocks noGrp="1"/>
          </p:cNvSpPr>
          <p:nvPr>
            <p:ph type="dt" sz="half" idx="10"/>
          </p:nvPr>
        </p:nvSpPr>
        <p:spPr/>
        <p:txBody>
          <a:bodyPr/>
          <a:lstStyle/>
          <a:p>
            <a:r>
              <a:rPr lang="nb-NO"/>
              <a:t>November 2014</a:t>
            </a:r>
            <a:endParaRPr lang="nb-NO" dirty="0"/>
          </a:p>
        </p:txBody>
      </p:sp>
      <p:sp>
        <p:nvSpPr>
          <p:cNvPr id="5" name="Plassholder for bunntekst 4"/>
          <p:cNvSpPr>
            <a:spLocks noGrp="1"/>
          </p:cNvSpPr>
          <p:nvPr>
            <p:ph type="ftr" sz="quarter" idx="11"/>
          </p:nvPr>
        </p:nvSpPr>
        <p:spPr/>
        <p:txBody>
          <a:bodyPr/>
          <a:lstStyle/>
          <a:p>
            <a:r>
              <a:rPr lang="nb-NO"/>
              <a:t>Direktoratet for forvaltning og IKT</a:t>
            </a:r>
          </a:p>
        </p:txBody>
      </p:sp>
      <p:pic>
        <p:nvPicPr>
          <p:cNvPr id="7" name="Bilde 6"/>
          <p:cNvPicPr/>
          <p:nvPr/>
        </p:nvPicPr>
        <p:blipFill>
          <a:blip r:embed="rId3">
            <a:extLst>
              <a:ext uri="{28A0092B-C50C-407E-A947-70E740481C1C}">
                <a14:useLocalDpi xmlns:a14="http://schemas.microsoft.com/office/drawing/2010/main" val="0"/>
              </a:ext>
            </a:extLst>
          </a:blip>
          <a:srcRect/>
          <a:stretch>
            <a:fillRect/>
          </a:stretch>
        </p:blipFill>
        <p:spPr bwMode="auto">
          <a:xfrm>
            <a:off x="532562" y="2753249"/>
            <a:ext cx="8149214" cy="2130250"/>
          </a:xfrm>
          <a:prstGeom prst="rect">
            <a:avLst/>
          </a:prstGeom>
          <a:noFill/>
          <a:ln>
            <a:noFill/>
          </a:ln>
        </p:spPr>
      </p:pic>
    </p:spTree>
    <p:extLst>
      <p:ext uri="{BB962C8B-B14F-4D97-AF65-F5344CB8AC3E}">
        <p14:creationId xmlns:p14="http://schemas.microsoft.com/office/powerpoint/2010/main" val="346371502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ssholder for innhold 2"/>
          <p:cNvSpPr>
            <a:spLocks noGrp="1"/>
          </p:cNvSpPr>
          <p:nvPr>
            <p:ph idx="1"/>
          </p:nvPr>
        </p:nvSpPr>
        <p:spPr>
          <a:xfrm>
            <a:off x="457200" y="1600200"/>
            <a:ext cx="8229600" cy="4975698"/>
          </a:xfrm>
        </p:spPr>
        <p:txBody>
          <a:bodyPr/>
          <a:lstStyle/>
          <a:p>
            <a:pPr marL="0" indent="0">
              <a:buNone/>
            </a:pPr>
            <a:r>
              <a:rPr lang="nb-NO" dirty="0"/>
              <a:t>2.3.1.3 Eksempel matrise - risiko etter tiltak</a:t>
            </a:r>
          </a:p>
          <a:p>
            <a:pPr marL="0" indent="0">
              <a:buNone/>
            </a:pPr>
            <a:endParaRPr lang="nb-NO" dirty="0"/>
          </a:p>
          <a:p>
            <a:pPr marL="0" indent="0">
              <a:buNone/>
            </a:pPr>
            <a:endParaRPr lang="nb-NO" dirty="0"/>
          </a:p>
          <a:p>
            <a:pPr marL="0" indent="0">
              <a:buNone/>
            </a:pPr>
            <a:endParaRPr lang="nb-NO" dirty="0"/>
          </a:p>
          <a:p>
            <a:pPr marL="0" indent="0">
              <a:buNone/>
            </a:pPr>
            <a:endParaRPr lang="nb-NO" dirty="0"/>
          </a:p>
          <a:p>
            <a:pPr marL="0" indent="0">
              <a:buNone/>
            </a:pPr>
            <a:endParaRPr lang="nb-NO" dirty="0"/>
          </a:p>
          <a:p>
            <a:pPr marL="0" indent="0">
              <a:buNone/>
            </a:pPr>
            <a:endParaRPr lang="nb-NO" dirty="0"/>
          </a:p>
          <a:p>
            <a:pPr marL="0" indent="0">
              <a:buNone/>
            </a:pPr>
            <a:endParaRPr lang="nb-NO" dirty="0"/>
          </a:p>
          <a:p>
            <a:pPr marL="0" indent="0">
              <a:buNone/>
            </a:pPr>
            <a:endParaRPr lang="nb-NO" sz="1800" b="1" i="1" dirty="0"/>
          </a:p>
          <a:p>
            <a:pPr marL="0" indent="0">
              <a:buNone/>
            </a:pPr>
            <a:r>
              <a:rPr lang="nb-NO" sz="1600" b="1" i="1" dirty="0"/>
              <a:t>Eksempel på oppdatert matrise - risiko etter tiltak – med tiltak kan det være mulig å flytte risikonivåer til et akseptabelt nivå</a:t>
            </a:r>
            <a:endParaRPr lang="nb-NO" sz="1600" dirty="0"/>
          </a:p>
          <a:p>
            <a:pPr marL="0" indent="0">
              <a:buNone/>
            </a:pPr>
            <a:endParaRPr lang="nb-NO" dirty="0"/>
          </a:p>
        </p:txBody>
      </p:sp>
      <p:sp>
        <p:nvSpPr>
          <p:cNvPr id="4" name="Plassholder for dato 3"/>
          <p:cNvSpPr>
            <a:spLocks noGrp="1"/>
          </p:cNvSpPr>
          <p:nvPr>
            <p:ph type="dt" sz="half" idx="10"/>
          </p:nvPr>
        </p:nvSpPr>
        <p:spPr/>
        <p:txBody>
          <a:bodyPr/>
          <a:lstStyle/>
          <a:p>
            <a:r>
              <a:rPr lang="nb-NO"/>
              <a:t>November 2014</a:t>
            </a:r>
            <a:endParaRPr lang="nb-NO" dirty="0"/>
          </a:p>
        </p:txBody>
      </p:sp>
      <p:sp>
        <p:nvSpPr>
          <p:cNvPr id="5" name="Plassholder for bunntekst 4"/>
          <p:cNvSpPr>
            <a:spLocks noGrp="1"/>
          </p:cNvSpPr>
          <p:nvPr>
            <p:ph type="ftr" sz="quarter" idx="11"/>
          </p:nvPr>
        </p:nvSpPr>
        <p:spPr/>
        <p:txBody>
          <a:bodyPr/>
          <a:lstStyle/>
          <a:p>
            <a:r>
              <a:rPr lang="nb-NO"/>
              <a:t>Direktoratet for forvaltning og IKT</a:t>
            </a:r>
          </a:p>
        </p:txBody>
      </p:sp>
      <p:sp>
        <p:nvSpPr>
          <p:cNvPr id="6" name="Tittel 1"/>
          <p:cNvSpPr>
            <a:spLocks noGrp="1"/>
          </p:cNvSpPr>
          <p:nvPr>
            <p:ph type="title"/>
          </p:nvPr>
        </p:nvSpPr>
        <p:spPr>
          <a:xfrm>
            <a:off x="457200" y="274638"/>
            <a:ext cx="8229600" cy="1143000"/>
          </a:xfrm>
        </p:spPr>
        <p:txBody>
          <a:bodyPr/>
          <a:lstStyle/>
          <a:p>
            <a:r>
              <a:rPr lang="nb-NO" sz="3600" dirty="0"/>
              <a:t>2.3.1 Risiko etter tiltak</a:t>
            </a:r>
          </a:p>
        </p:txBody>
      </p:sp>
      <p:pic>
        <p:nvPicPr>
          <p:cNvPr id="921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7679" y="2107457"/>
            <a:ext cx="7899197" cy="3922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7419730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2.3 Risikohåndtering</a:t>
            </a:r>
          </a:p>
        </p:txBody>
      </p:sp>
      <p:sp>
        <p:nvSpPr>
          <p:cNvPr id="3" name="Plassholder for innhold 2"/>
          <p:cNvSpPr>
            <a:spLocks noGrp="1"/>
          </p:cNvSpPr>
          <p:nvPr>
            <p:ph idx="1"/>
          </p:nvPr>
        </p:nvSpPr>
        <p:spPr/>
        <p:txBody>
          <a:bodyPr/>
          <a:lstStyle/>
          <a:p>
            <a:pPr marL="0" indent="0">
              <a:buNone/>
            </a:pPr>
            <a:r>
              <a:rPr lang="nb-NO" b="1" dirty="0"/>
              <a:t>Aktiviteter:</a:t>
            </a:r>
          </a:p>
          <a:p>
            <a:r>
              <a:rPr lang="nb-NO" sz="2400" dirty="0"/>
              <a:t>Identifisere, evaluere og bestemme tiltak og overføre disse til tiltaksplanen.</a:t>
            </a:r>
          </a:p>
          <a:p>
            <a:pPr lvl="1"/>
            <a:r>
              <a:rPr lang="nb-NO" sz="1800" dirty="0"/>
              <a:t>(Gjennomfør Aktiviteter 7-10 i MAL - Eksempel risikoregister.)</a:t>
            </a:r>
          </a:p>
          <a:p>
            <a:r>
              <a:rPr lang="nb-NO" sz="2400" dirty="0"/>
              <a:t>Håndtere risiko gjennom rimelige tiltak basert på godkjent tiltaksplan.</a:t>
            </a:r>
          </a:p>
          <a:p>
            <a:pPr lvl="1"/>
            <a:r>
              <a:rPr lang="nb-NO" sz="1800" dirty="0"/>
              <a:t>Det kan alltid finnes en restrisiko som det ikke finnes realistiske tiltak mot. </a:t>
            </a:r>
          </a:p>
          <a:p>
            <a:pPr lvl="1"/>
            <a:r>
              <a:rPr lang="nb-NO" sz="1800" dirty="0"/>
              <a:t>Forslag til tiltak kan i mange tilfeller være sammenfallende for flere risikoer.</a:t>
            </a:r>
          </a:p>
        </p:txBody>
      </p:sp>
      <p:sp>
        <p:nvSpPr>
          <p:cNvPr id="4" name="Plassholder for dato 3"/>
          <p:cNvSpPr>
            <a:spLocks noGrp="1"/>
          </p:cNvSpPr>
          <p:nvPr>
            <p:ph type="dt" sz="half" idx="10"/>
          </p:nvPr>
        </p:nvSpPr>
        <p:spPr/>
        <p:txBody>
          <a:bodyPr/>
          <a:lstStyle/>
          <a:p>
            <a:r>
              <a:rPr lang="nb-NO"/>
              <a:t>November 2014</a:t>
            </a:r>
            <a:endParaRPr lang="nb-NO" dirty="0"/>
          </a:p>
        </p:txBody>
      </p:sp>
      <p:sp>
        <p:nvSpPr>
          <p:cNvPr id="5" name="Plassholder for bunntekst 4"/>
          <p:cNvSpPr>
            <a:spLocks noGrp="1"/>
          </p:cNvSpPr>
          <p:nvPr>
            <p:ph type="ftr" sz="quarter" idx="11"/>
          </p:nvPr>
        </p:nvSpPr>
        <p:spPr/>
        <p:txBody>
          <a:bodyPr/>
          <a:lstStyle/>
          <a:p>
            <a:r>
              <a:rPr lang="nb-NO"/>
              <a:t>Direktoratet for forvaltning og IKT</a:t>
            </a:r>
          </a:p>
        </p:txBody>
      </p:sp>
    </p:spTree>
    <p:extLst>
      <p:ext uri="{BB962C8B-B14F-4D97-AF65-F5344CB8AC3E}">
        <p14:creationId xmlns:p14="http://schemas.microsoft.com/office/powerpoint/2010/main" val="203112743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ssholder for innhold 2"/>
          <p:cNvSpPr>
            <a:spLocks noGrp="1"/>
          </p:cNvSpPr>
          <p:nvPr>
            <p:ph idx="1"/>
          </p:nvPr>
        </p:nvSpPr>
        <p:spPr/>
        <p:txBody>
          <a:bodyPr/>
          <a:lstStyle/>
          <a:p>
            <a:pPr marL="0" indent="0">
              <a:buNone/>
            </a:pPr>
            <a:r>
              <a:rPr lang="nb-NO" b="1" dirty="0"/>
              <a:t>Aktiviteter (forts.):</a:t>
            </a:r>
          </a:p>
          <a:p>
            <a:r>
              <a:rPr lang="nb-NO" sz="2400" dirty="0"/>
              <a:t>Sikre at gjenstående risikoer er dokumentert og kommunisert til rett nivå og funksjon i organisasjonen.</a:t>
            </a:r>
          </a:p>
          <a:p>
            <a:pPr lvl="1"/>
            <a:r>
              <a:rPr lang="nb-NO" sz="1800" dirty="0"/>
              <a:t>Oppdatere avsnitt 7og 8 i «Mal – ROS-analyse Digital Postkasse til innbyggere» basert på utfall av disse aktiviteter.</a:t>
            </a:r>
          </a:p>
          <a:p>
            <a:endParaRPr lang="nb-NO" sz="2400" dirty="0"/>
          </a:p>
        </p:txBody>
      </p:sp>
      <p:sp>
        <p:nvSpPr>
          <p:cNvPr id="4" name="Plassholder for dato 3"/>
          <p:cNvSpPr>
            <a:spLocks noGrp="1"/>
          </p:cNvSpPr>
          <p:nvPr>
            <p:ph type="dt" sz="half" idx="10"/>
          </p:nvPr>
        </p:nvSpPr>
        <p:spPr/>
        <p:txBody>
          <a:bodyPr/>
          <a:lstStyle/>
          <a:p>
            <a:r>
              <a:rPr lang="nb-NO"/>
              <a:t>November 2014</a:t>
            </a:r>
            <a:endParaRPr lang="nb-NO" dirty="0"/>
          </a:p>
        </p:txBody>
      </p:sp>
      <p:sp>
        <p:nvSpPr>
          <p:cNvPr id="5" name="Plassholder for bunntekst 4"/>
          <p:cNvSpPr>
            <a:spLocks noGrp="1"/>
          </p:cNvSpPr>
          <p:nvPr>
            <p:ph type="ftr" sz="quarter" idx="11"/>
          </p:nvPr>
        </p:nvSpPr>
        <p:spPr/>
        <p:txBody>
          <a:bodyPr/>
          <a:lstStyle/>
          <a:p>
            <a:r>
              <a:rPr lang="nb-NO"/>
              <a:t>Direktoratet for forvaltning og IKT</a:t>
            </a:r>
          </a:p>
        </p:txBody>
      </p:sp>
      <p:sp>
        <p:nvSpPr>
          <p:cNvPr id="6" name="Tittel 1"/>
          <p:cNvSpPr>
            <a:spLocks noGrp="1"/>
          </p:cNvSpPr>
          <p:nvPr>
            <p:ph type="title"/>
          </p:nvPr>
        </p:nvSpPr>
        <p:spPr>
          <a:xfrm>
            <a:off x="457200" y="274638"/>
            <a:ext cx="8229600" cy="1143000"/>
          </a:xfrm>
        </p:spPr>
        <p:txBody>
          <a:bodyPr/>
          <a:lstStyle/>
          <a:p>
            <a:r>
              <a:rPr lang="nb-NO" dirty="0"/>
              <a:t>2.3 Risikohåndtering</a:t>
            </a:r>
          </a:p>
        </p:txBody>
      </p:sp>
    </p:spTree>
    <p:extLst>
      <p:ext uri="{BB962C8B-B14F-4D97-AF65-F5344CB8AC3E}">
        <p14:creationId xmlns:p14="http://schemas.microsoft.com/office/powerpoint/2010/main" val="47842170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tel 5"/>
          <p:cNvSpPr>
            <a:spLocks noGrp="1"/>
          </p:cNvSpPr>
          <p:nvPr>
            <p:ph type="title"/>
          </p:nvPr>
        </p:nvSpPr>
        <p:spPr/>
        <p:txBody>
          <a:bodyPr/>
          <a:lstStyle/>
          <a:p>
            <a:r>
              <a:rPr lang="nb-NO" dirty="0"/>
              <a:t>2.4 Aksept og beslutning</a:t>
            </a:r>
          </a:p>
        </p:txBody>
      </p:sp>
      <p:sp>
        <p:nvSpPr>
          <p:cNvPr id="7" name="Plassholder for tekst 6"/>
          <p:cNvSpPr>
            <a:spLocks noGrp="1"/>
          </p:cNvSpPr>
          <p:nvPr>
            <p:ph type="body" idx="1"/>
          </p:nvPr>
        </p:nvSpPr>
        <p:spPr/>
        <p:txBody>
          <a:bodyPr/>
          <a:lstStyle/>
          <a:p>
            <a:endParaRPr lang="nb-NO"/>
          </a:p>
        </p:txBody>
      </p:sp>
      <p:sp>
        <p:nvSpPr>
          <p:cNvPr id="4" name="Plassholder for dato 3"/>
          <p:cNvSpPr>
            <a:spLocks noGrp="1"/>
          </p:cNvSpPr>
          <p:nvPr>
            <p:ph type="dt" sz="half" idx="10"/>
          </p:nvPr>
        </p:nvSpPr>
        <p:spPr/>
        <p:txBody>
          <a:bodyPr/>
          <a:lstStyle/>
          <a:p>
            <a:r>
              <a:rPr lang="nb-NO"/>
              <a:t>November 2014</a:t>
            </a:r>
            <a:endParaRPr lang="nb-NO" dirty="0"/>
          </a:p>
        </p:txBody>
      </p:sp>
      <p:sp>
        <p:nvSpPr>
          <p:cNvPr id="5" name="Plassholder for bunntekst 4"/>
          <p:cNvSpPr>
            <a:spLocks noGrp="1"/>
          </p:cNvSpPr>
          <p:nvPr>
            <p:ph type="ftr" sz="quarter" idx="11"/>
          </p:nvPr>
        </p:nvSpPr>
        <p:spPr/>
        <p:txBody>
          <a:bodyPr/>
          <a:lstStyle/>
          <a:p>
            <a:r>
              <a:rPr lang="nb-NO"/>
              <a:t>Direktoratet for forvaltning og IKT</a:t>
            </a:r>
          </a:p>
        </p:txBody>
      </p:sp>
    </p:spTree>
    <p:extLst>
      <p:ext uri="{BB962C8B-B14F-4D97-AF65-F5344CB8AC3E}">
        <p14:creationId xmlns:p14="http://schemas.microsoft.com/office/powerpoint/2010/main" val="247749400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ssholder for innhold 2"/>
          <p:cNvSpPr>
            <a:spLocks noGrp="1"/>
          </p:cNvSpPr>
          <p:nvPr>
            <p:ph idx="1"/>
          </p:nvPr>
        </p:nvSpPr>
        <p:spPr>
          <a:xfrm>
            <a:off x="457200" y="2985568"/>
            <a:ext cx="8229600" cy="4525963"/>
          </a:xfrm>
        </p:spPr>
        <p:txBody>
          <a:bodyPr/>
          <a:lstStyle/>
          <a:p>
            <a:r>
              <a:rPr lang="nb-NO" sz="2200" dirty="0"/>
              <a:t>Beregnet risiko etter behandling for de ulike scenariene må sammenlignes med verdiene (kriterier) for akseptabel risiko. </a:t>
            </a:r>
          </a:p>
          <a:p>
            <a:r>
              <a:rPr lang="nb-NO" sz="2200" dirty="0"/>
              <a:t>Hvis en risiko er på et høyere nivå enn akseptabelt, må det implementeres risikoreduserende tiltak. Hvis ikke, er risikoen akseptabel.</a:t>
            </a:r>
          </a:p>
          <a:p>
            <a:r>
              <a:rPr lang="nb-NO" sz="2200" dirty="0"/>
              <a:t>Det kan vurderes som akseptabelt å ta en høy(-</a:t>
            </a:r>
            <a:r>
              <a:rPr lang="nb-NO" sz="2200" dirty="0" err="1"/>
              <a:t>ere</a:t>
            </a:r>
            <a:r>
              <a:rPr lang="nb-NO" sz="2200" dirty="0"/>
              <a:t>) risiko i en overgangsperiode. Samlet risikonivå og eventuelle gjenstående risikoer aksepteres av ledelsen, hvis ikke må ny (detaljert) analyse gjennomføres og ytterligere tiltak vurderes.</a:t>
            </a:r>
          </a:p>
        </p:txBody>
      </p:sp>
      <p:sp>
        <p:nvSpPr>
          <p:cNvPr id="11" name="Plassholder for dato 3"/>
          <p:cNvSpPr>
            <a:spLocks noGrp="1"/>
          </p:cNvSpPr>
          <p:nvPr>
            <p:ph type="dt" sz="half" idx="10"/>
          </p:nvPr>
        </p:nvSpPr>
        <p:spPr/>
        <p:txBody>
          <a:bodyPr/>
          <a:lstStyle/>
          <a:p>
            <a:r>
              <a:rPr lang="nb-NO"/>
              <a:t>November 2014</a:t>
            </a:r>
            <a:endParaRPr lang="nb-NO" dirty="0"/>
          </a:p>
        </p:txBody>
      </p:sp>
      <p:sp>
        <p:nvSpPr>
          <p:cNvPr id="5" name="Plassholder for bunntekst 4"/>
          <p:cNvSpPr>
            <a:spLocks noGrp="1"/>
          </p:cNvSpPr>
          <p:nvPr>
            <p:ph type="ftr" sz="quarter" idx="11"/>
          </p:nvPr>
        </p:nvSpPr>
        <p:spPr/>
        <p:txBody>
          <a:bodyPr/>
          <a:lstStyle/>
          <a:p>
            <a:r>
              <a:rPr lang="nb-NO"/>
              <a:t>Direktoratet for forvaltning og IKT</a:t>
            </a:r>
          </a:p>
        </p:txBody>
      </p:sp>
      <p:graphicFrame>
        <p:nvGraphicFramePr>
          <p:cNvPr id="6" name="Diagram 5"/>
          <p:cNvGraphicFramePr/>
          <p:nvPr>
            <p:extLst>
              <p:ext uri="{D42A27DB-BD31-4B8C-83A1-F6EECF244321}">
                <p14:modId xmlns:p14="http://schemas.microsoft.com/office/powerpoint/2010/main" val="121233694"/>
              </p:ext>
            </p:extLst>
          </p:nvPr>
        </p:nvGraphicFramePr>
        <p:xfrm>
          <a:off x="0" y="639150"/>
          <a:ext cx="8928992" cy="232634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Tittel 5"/>
          <p:cNvSpPr>
            <a:spLocks noGrp="1"/>
          </p:cNvSpPr>
          <p:nvPr>
            <p:ph type="title"/>
          </p:nvPr>
        </p:nvSpPr>
        <p:spPr>
          <a:xfrm>
            <a:off x="457200" y="274638"/>
            <a:ext cx="8229600" cy="1143000"/>
          </a:xfrm>
        </p:spPr>
        <p:txBody>
          <a:bodyPr/>
          <a:lstStyle/>
          <a:p>
            <a:r>
              <a:rPr lang="nb-NO" sz="4000" dirty="0"/>
              <a:t>2.4 Aksept og beslutning</a:t>
            </a:r>
          </a:p>
        </p:txBody>
      </p:sp>
    </p:spTree>
    <p:extLst>
      <p:ext uri="{BB962C8B-B14F-4D97-AF65-F5344CB8AC3E}">
        <p14:creationId xmlns:p14="http://schemas.microsoft.com/office/powerpoint/2010/main" val="357124809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ssholder for innhold 2"/>
          <p:cNvSpPr>
            <a:spLocks noGrp="1"/>
          </p:cNvSpPr>
          <p:nvPr>
            <p:ph idx="1"/>
          </p:nvPr>
        </p:nvSpPr>
        <p:spPr/>
        <p:txBody>
          <a:bodyPr/>
          <a:lstStyle/>
          <a:p>
            <a:pPr marL="0" indent="0">
              <a:buNone/>
            </a:pPr>
            <a:r>
              <a:rPr lang="nb-NO" b="1" dirty="0"/>
              <a:t>Aktiviteter:</a:t>
            </a:r>
            <a:endParaRPr lang="nb-NO" sz="4000" dirty="0"/>
          </a:p>
          <a:p>
            <a:pPr lvl="0"/>
            <a:r>
              <a:rPr lang="nb-NO" sz="2400" i="1" dirty="0"/>
              <a:t>Sammenlign risikonivåer etter riskhåndtering med kriteriene for risikoaksept i virksomheten beskrevet under Kontekst avsnittet. </a:t>
            </a:r>
            <a:endParaRPr lang="nb-NO" sz="3600" dirty="0"/>
          </a:p>
          <a:p>
            <a:pPr lvl="1"/>
            <a:r>
              <a:rPr lang="nb-NO" sz="1800" i="1" dirty="0"/>
              <a:t>Se resultatet av Aktivitet 8-10 («Konsekvens etter tiltak» x «Sannsynlighet etter tiltak» = «Risiko etter tiltak») i Eksempel – Risikoregister og 2.3.1.4 oppdatert matrise – risiko etter tiltak</a:t>
            </a:r>
            <a:endParaRPr lang="nb-NO" sz="2800" dirty="0"/>
          </a:p>
          <a:p>
            <a:pPr lvl="1"/>
            <a:r>
              <a:rPr lang="nb-NO" sz="1800" i="1" dirty="0"/>
              <a:t>Kriterier må inneholde hvilke forum/funksjoner på ulike nivåer som tar beslutning om å akseptere en risiko. Desto høyere risiko desto høyere opp i organisasjonen bør beslutningen tas.</a:t>
            </a:r>
            <a:endParaRPr lang="nb-NO" sz="2800" dirty="0"/>
          </a:p>
          <a:p>
            <a:pPr lvl="1"/>
            <a:r>
              <a:rPr lang="nb-NO" sz="1800" i="1" dirty="0"/>
              <a:t>Hvis en risiko er på akseptabelt nivå  eller lavere, er den akseptabel.  </a:t>
            </a:r>
            <a:endParaRPr lang="nb-NO" sz="2800" dirty="0"/>
          </a:p>
        </p:txBody>
      </p:sp>
      <p:sp>
        <p:nvSpPr>
          <p:cNvPr id="4" name="Plassholder for dato 3"/>
          <p:cNvSpPr>
            <a:spLocks noGrp="1"/>
          </p:cNvSpPr>
          <p:nvPr>
            <p:ph type="dt" sz="half" idx="10"/>
          </p:nvPr>
        </p:nvSpPr>
        <p:spPr/>
        <p:txBody>
          <a:bodyPr/>
          <a:lstStyle/>
          <a:p>
            <a:r>
              <a:rPr lang="nb-NO"/>
              <a:t>November 2014</a:t>
            </a:r>
            <a:endParaRPr lang="nb-NO" dirty="0"/>
          </a:p>
        </p:txBody>
      </p:sp>
      <p:sp>
        <p:nvSpPr>
          <p:cNvPr id="5" name="Plassholder for bunntekst 4"/>
          <p:cNvSpPr>
            <a:spLocks noGrp="1"/>
          </p:cNvSpPr>
          <p:nvPr>
            <p:ph type="ftr" sz="quarter" idx="11"/>
          </p:nvPr>
        </p:nvSpPr>
        <p:spPr/>
        <p:txBody>
          <a:bodyPr/>
          <a:lstStyle/>
          <a:p>
            <a:r>
              <a:rPr lang="nb-NO"/>
              <a:t>Direktoratet for forvaltning og IKT</a:t>
            </a:r>
          </a:p>
        </p:txBody>
      </p:sp>
      <p:sp>
        <p:nvSpPr>
          <p:cNvPr id="6" name="Tittel 5"/>
          <p:cNvSpPr>
            <a:spLocks noGrp="1"/>
          </p:cNvSpPr>
          <p:nvPr>
            <p:ph type="title"/>
          </p:nvPr>
        </p:nvSpPr>
        <p:spPr>
          <a:xfrm>
            <a:off x="457200" y="274638"/>
            <a:ext cx="8229600" cy="1143000"/>
          </a:xfrm>
        </p:spPr>
        <p:txBody>
          <a:bodyPr/>
          <a:lstStyle/>
          <a:p>
            <a:r>
              <a:rPr lang="nb-NO" sz="4000" dirty="0"/>
              <a:t>2.4 Aksept og beslutning</a:t>
            </a:r>
          </a:p>
        </p:txBody>
      </p:sp>
    </p:spTree>
    <p:extLst>
      <p:ext uri="{BB962C8B-B14F-4D97-AF65-F5344CB8AC3E}">
        <p14:creationId xmlns:p14="http://schemas.microsoft.com/office/powerpoint/2010/main" val="211829538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ssholder for innhold 2"/>
          <p:cNvSpPr>
            <a:spLocks noGrp="1"/>
          </p:cNvSpPr>
          <p:nvPr>
            <p:ph idx="1"/>
          </p:nvPr>
        </p:nvSpPr>
        <p:spPr/>
        <p:txBody>
          <a:bodyPr/>
          <a:lstStyle/>
          <a:p>
            <a:pPr marL="0" indent="0">
              <a:buNone/>
            </a:pPr>
            <a:r>
              <a:rPr lang="nb-NO" b="1" dirty="0"/>
              <a:t>Aktiviteter (forts.):</a:t>
            </a:r>
            <a:endParaRPr lang="nb-NO" sz="4000" dirty="0"/>
          </a:p>
          <a:p>
            <a:pPr lvl="0"/>
            <a:r>
              <a:rPr lang="nb-NO" sz="2400" i="1" dirty="0"/>
              <a:t>Bestemme og implementere fornuftige risikoreduserende tiltak hvis en risiko er på et høyere nivå enn akseptabelt. </a:t>
            </a:r>
            <a:endParaRPr lang="nb-NO" sz="3600" dirty="0"/>
          </a:p>
          <a:p>
            <a:pPr lvl="1"/>
            <a:r>
              <a:rPr lang="nb-NO" sz="1800" i="1" dirty="0"/>
              <a:t>Det kan vurderes som akseptabelt å ta en høy(-</a:t>
            </a:r>
            <a:r>
              <a:rPr lang="nb-NO" sz="1800" i="1" dirty="0" err="1"/>
              <a:t>ere</a:t>
            </a:r>
            <a:r>
              <a:rPr lang="nb-NO" sz="1800" i="1" dirty="0"/>
              <a:t>) risiko i en overgangsperiode. En akseptert høy risiko må overvåkes og følges opp.</a:t>
            </a:r>
            <a:r>
              <a:rPr lang="nb-NO" sz="2800" dirty="0"/>
              <a:t> </a:t>
            </a:r>
          </a:p>
          <a:p>
            <a:pPr lvl="0"/>
            <a:r>
              <a:rPr lang="nb-NO" sz="2400" i="1" dirty="0"/>
              <a:t>Samlet risikonivå og eventuelle gjenstående risikoer aksepteres av ledelsen. Hvis ikke må ny (detaljert) analyse gjennomføres og ytterligere tiltak vurderes og fremlegges for ledelsen på ny.</a:t>
            </a:r>
            <a:endParaRPr lang="nb-NO" sz="3600" i="1" dirty="0"/>
          </a:p>
          <a:p>
            <a:pPr lvl="1"/>
            <a:r>
              <a:rPr lang="nb-NO" sz="1800" i="1" dirty="0"/>
              <a:t>Oppdatere avsnitt 8 i «Mal – ROS-analyse Digital Postkasse til innbyggere» basert på utfall av disse aktiviteter.</a:t>
            </a:r>
            <a:endParaRPr lang="nb-NO" sz="2800" dirty="0"/>
          </a:p>
          <a:p>
            <a:endParaRPr lang="nb-NO" sz="2400" dirty="0"/>
          </a:p>
        </p:txBody>
      </p:sp>
      <p:sp>
        <p:nvSpPr>
          <p:cNvPr id="4" name="Plassholder for dato 3"/>
          <p:cNvSpPr>
            <a:spLocks noGrp="1"/>
          </p:cNvSpPr>
          <p:nvPr>
            <p:ph type="dt" sz="half" idx="10"/>
          </p:nvPr>
        </p:nvSpPr>
        <p:spPr/>
        <p:txBody>
          <a:bodyPr/>
          <a:lstStyle/>
          <a:p>
            <a:r>
              <a:rPr lang="nb-NO"/>
              <a:t>November 2014</a:t>
            </a:r>
            <a:endParaRPr lang="nb-NO" dirty="0"/>
          </a:p>
        </p:txBody>
      </p:sp>
      <p:sp>
        <p:nvSpPr>
          <p:cNvPr id="5" name="Plassholder for bunntekst 4"/>
          <p:cNvSpPr>
            <a:spLocks noGrp="1"/>
          </p:cNvSpPr>
          <p:nvPr>
            <p:ph type="ftr" sz="quarter" idx="11"/>
          </p:nvPr>
        </p:nvSpPr>
        <p:spPr/>
        <p:txBody>
          <a:bodyPr/>
          <a:lstStyle/>
          <a:p>
            <a:r>
              <a:rPr lang="nb-NO"/>
              <a:t>Direktoratet for forvaltning og IKT</a:t>
            </a:r>
          </a:p>
        </p:txBody>
      </p:sp>
      <p:sp>
        <p:nvSpPr>
          <p:cNvPr id="6" name="Tittel 5"/>
          <p:cNvSpPr>
            <a:spLocks noGrp="1"/>
          </p:cNvSpPr>
          <p:nvPr>
            <p:ph type="title"/>
          </p:nvPr>
        </p:nvSpPr>
        <p:spPr>
          <a:xfrm>
            <a:off x="457200" y="274638"/>
            <a:ext cx="8229600" cy="1143000"/>
          </a:xfrm>
        </p:spPr>
        <p:txBody>
          <a:bodyPr/>
          <a:lstStyle/>
          <a:p>
            <a:r>
              <a:rPr lang="nb-NO" sz="4000" dirty="0"/>
              <a:t>2.4 Aksept og beslutning</a:t>
            </a:r>
          </a:p>
        </p:txBody>
      </p:sp>
    </p:spTree>
    <p:extLst>
      <p:ext uri="{BB962C8B-B14F-4D97-AF65-F5344CB8AC3E}">
        <p14:creationId xmlns:p14="http://schemas.microsoft.com/office/powerpoint/2010/main" val="17647989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z="4000" dirty="0"/>
              <a:t>1 Innledning</a:t>
            </a:r>
          </a:p>
        </p:txBody>
      </p:sp>
      <p:sp>
        <p:nvSpPr>
          <p:cNvPr id="3" name="Plassholder for innhold 2"/>
          <p:cNvSpPr>
            <a:spLocks noGrp="1"/>
          </p:cNvSpPr>
          <p:nvPr>
            <p:ph idx="1"/>
          </p:nvPr>
        </p:nvSpPr>
        <p:spPr/>
        <p:txBody>
          <a:bodyPr/>
          <a:lstStyle/>
          <a:p>
            <a:pPr marL="0" indent="0">
              <a:buNone/>
            </a:pPr>
            <a:r>
              <a:rPr lang="nb-NO" dirty="0"/>
              <a:t>Avsendervirksomheten må vurdere sin egen risiko ved å bruke digital postkasse til innbyggere og eventuelle behov for spesifikke tiltak for å redusere risiko.</a:t>
            </a:r>
          </a:p>
          <a:p>
            <a:pPr lvl="1"/>
            <a:r>
              <a:rPr lang="nb-NO" dirty="0"/>
              <a:t>Virksomhetene kan ha ulike kriterier for hvilken risiko de er villig til å akseptere, avhengig av virksomhetens policyer, mål og hvilket regelverk de er underlagt.</a:t>
            </a:r>
          </a:p>
          <a:p>
            <a:pPr lvl="1"/>
            <a:r>
              <a:rPr lang="nb-NO" dirty="0"/>
              <a:t>Det er sannsynlig at spesifikke tiltak for hver virksomhet vil forbedre risikobildet.</a:t>
            </a:r>
          </a:p>
          <a:p>
            <a:pPr marL="0" indent="0">
              <a:buNone/>
            </a:pPr>
            <a:endParaRPr lang="nb-NO" dirty="0"/>
          </a:p>
          <a:p>
            <a:pPr marL="0" indent="0">
              <a:buNone/>
            </a:pPr>
            <a:endParaRPr lang="nb-NO" dirty="0"/>
          </a:p>
        </p:txBody>
      </p:sp>
      <p:sp>
        <p:nvSpPr>
          <p:cNvPr id="4" name="Plassholder for dato 3"/>
          <p:cNvSpPr>
            <a:spLocks noGrp="1"/>
          </p:cNvSpPr>
          <p:nvPr>
            <p:ph type="dt" sz="half" idx="10"/>
          </p:nvPr>
        </p:nvSpPr>
        <p:spPr/>
        <p:txBody>
          <a:bodyPr/>
          <a:lstStyle/>
          <a:p>
            <a:r>
              <a:rPr lang="nb-NO"/>
              <a:t>November 2014</a:t>
            </a:r>
            <a:endParaRPr lang="nb-NO" dirty="0"/>
          </a:p>
        </p:txBody>
      </p:sp>
      <p:sp>
        <p:nvSpPr>
          <p:cNvPr id="5" name="Plassholder for bunntekst 4"/>
          <p:cNvSpPr>
            <a:spLocks noGrp="1"/>
          </p:cNvSpPr>
          <p:nvPr>
            <p:ph type="ftr" sz="quarter" idx="11"/>
          </p:nvPr>
        </p:nvSpPr>
        <p:spPr/>
        <p:txBody>
          <a:bodyPr/>
          <a:lstStyle/>
          <a:p>
            <a:r>
              <a:rPr lang="nb-NO"/>
              <a:t>Direktoratet for forvaltning og IKT</a:t>
            </a:r>
          </a:p>
        </p:txBody>
      </p:sp>
    </p:spTree>
    <p:extLst>
      <p:ext uri="{BB962C8B-B14F-4D97-AF65-F5344CB8AC3E}">
        <p14:creationId xmlns:p14="http://schemas.microsoft.com/office/powerpoint/2010/main" val="12616188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tel 5"/>
          <p:cNvSpPr>
            <a:spLocks noGrp="1"/>
          </p:cNvSpPr>
          <p:nvPr>
            <p:ph type="title"/>
          </p:nvPr>
        </p:nvSpPr>
        <p:spPr/>
        <p:txBody>
          <a:bodyPr/>
          <a:lstStyle/>
          <a:p>
            <a:r>
              <a:rPr lang="nb-NO" sz="4000" dirty="0"/>
              <a:t>2 Om metodikk for Risikoanalyse </a:t>
            </a:r>
          </a:p>
        </p:txBody>
      </p:sp>
      <p:sp>
        <p:nvSpPr>
          <p:cNvPr id="7" name="Plassholder for innhold 6"/>
          <p:cNvSpPr>
            <a:spLocks noGrp="1"/>
          </p:cNvSpPr>
          <p:nvPr>
            <p:ph idx="1"/>
          </p:nvPr>
        </p:nvSpPr>
        <p:spPr/>
        <p:txBody>
          <a:bodyPr/>
          <a:lstStyle/>
          <a:p>
            <a:pPr marL="0" indent="0">
              <a:buNone/>
            </a:pPr>
            <a:r>
              <a:rPr lang="nb-NO" dirty="0" err="1"/>
              <a:t>Difi</a:t>
            </a:r>
            <a:r>
              <a:rPr lang="nb-NO" dirty="0"/>
              <a:t> har gjennomført ROS-analyse av Digital postkasse til innbyggere basert på standarden ISO/IEC 27005:2011.</a:t>
            </a:r>
          </a:p>
          <a:p>
            <a:pPr marL="0" indent="0">
              <a:buNone/>
            </a:pPr>
            <a:endParaRPr lang="nb-NO" dirty="0"/>
          </a:p>
          <a:p>
            <a:pPr marL="0" indent="0">
              <a:buNone/>
            </a:pPr>
            <a:r>
              <a:rPr lang="nb-NO" dirty="0"/>
              <a:t>Veiledningsmaterialet er basert på samme standard. </a:t>
            </a:r>
          </a:p>
          <a:p>
            <a:pPr marL="0" indent="0">
              <a:buNone/>
            </a:pPr>
            <a:endParaRPr lang="nb-NO" dirty="0"/>
          </a:p>
          <a:p>
            <a:pPr marL="0" indent="0">
              <a:buNone/>
            </a:pPr>
            <a:r>
              <a:rPr lang="nb-NO" dirty="0"/>
              <a:t>Virksomhetene kan benytte annen metodikk i sine risikovurderinger.</a:t>
            </a:r>
          </a:p>
        </p:txBody>
      </p:sp>
      <p:sp>
        <p:nvSpPr>
          <p:cNvPr id="4" name="Plassholder for dato 3"/>
          <p:cNvSpPr>
            <a:spLocks noGrp="1"/>
          </p:cNvSpPr>
          <p:nvPr>
            <p:ph type="dt" sz="half" idx="10"/>
          </p:nvPr>
        </p:nvSpPr>
        <p:spPr/>
        <p:txBody>
          <a:bodyPr/>
          <a:lstStyle/>
          <a:p>
            <a:r>
              <a:rPr lang="nb-NO"/>
              <a:t>November 2014</a:t>
            </a:r>
            <a:endParaRPr lang="nb-NO" dirty="0"/>
          </a:p>
        </p:txBody>
      </p:sp>
      <p:sp>
        <p:nvSpPr>
          <p:cNvPr id="5" name="Plassholder for bunntekst 4"/>
          <p:cNvSpPr>
            <a:spLocks noGrp="1"/>
          </p:cNvSpPr>
          <p:nvPr>
            <p:ph type="ftr" sz="quarter" idx="11"/>
          </p:nvPr>
        </p:nvSpPr>
        <p:spPr/>
        <p:txBody>
          <a:bodyPr/>
          <a:lstStyle/>
          <a:p>
            <a:r>
              <a:rPr lang="nb-NO"/>
              <a:t>Direktoratet for forvaltning og IKT</a:t>
            </a:r>
          </a:p>
        </p:txBody>
      </p:sp>
    </p:spTree>
    <p:extLst>
      <p:ext uri="{BB962C8B-B14F-4D97-AF65-F5344CB8AC3E}">
        <p14:creationId xmlns:p14="http://schemas.microsoft.com/office/powerpoint/2010/main" val="34704827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lassholder for bunntekst 4"/>
          <p:cNvSpPr>
            <a:spLocks noGrp="1"/>
          </p:cNvSpPr>
          <p:nvPr>
            <p:ph type="ftr" sz="quarter" idx="11"/>
          </p:nvPr>
        </p:nvSpPr>
        <p:spPr/>
        <p:txBody>
          <a:bodyPr/>
          <a:lstStyle/>
          <a:p>
            <a:r>
              <a:rPr lang="nb-NO" dirty="0"/>
              <a:t>Direktoratet for forvaltning og IKT</a:t>
            </a:r>
          </a:p>
        </p:txBody>
      </p:sp>
      <p:pic>
        <p:nvPicPr>
          <p:cNvPr id="6" name="Bilde 5"/>
          <p:cNvPicPr/>
          <p:nvPr/>
        </p:nvPicPr>
        <p:blipFill>
          <a:blip r:embed="rId3" cstate="print">
            <a:extLst>
              <a:ext uri="{28A0092B-C50C-407E-A947-70E740481C1C}">
                <a14:useLocalDpi xmlns:a14="http://schemas.microsoft.com/office/drawing/2010/main" val="0"/>
              </a:ext>
            </a:extLst>
          </a:blip>
          <a:stretch>
            <a:fillRect/>
          </a:stretch>
        </p:blipFill>
        <p:spPr>
          <a:xfrm>
            <a:off x="1547446" y="70340"/>
            <a:ext cx="6149891" cy="6696222"/>
          </a:xfrm>
          <a:prstGeom prst="rect">
            <a:avLst/>
          </a:prstGeom>
        </p:spPr>
      </p:pic>
      <p:sp>
        <p:nvSpPr>
          <p:cNvPr id="2" name="Rektangel 1"/>
          <p:cNvSpPr/>
          <p:nvPr/>
        </p:nvSpPr>
        <p:spPr>
          <a:xfrm rot="19526257">
            <a:off x="-341421" y="773380"/>
            <a:ext cx="3445116" cy="523220"/>
          </a:xfrm>
          <a:prstGeom prst="rect">
            <a:avLst/>
          </a:prstGeom>
          <a:noFill/>
        </p:spPr>
        <p:txBody>
          <a:bodyPr wrap="square" lIns="91440" tIns="45720" rIns="91440" bIns="45720">
            <a:spAutoFit/>
          </a:bodyPr>
          <a:lstStyle/>
          <a:p>
            <a:pPr algn="ctr"/>
            <a:r>
              <a:rPr lang="nb-NO" sz="28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ISO/IEC 27005</a:t>
            </a:r>
          </a:p>
        </p:txBody>
      </p:sp>
      <p:sp>
        <p:nvSpPr>
          <p:cNvPr id="7" name="Plassholder for dato 3"/>
          <p:cNvSpPr>
            <a:spLocks noGrp="1"/>
          </p:cNvSpPr>
          <p:nvPr>
            <p:ph type="dt" sz="half" idx="10"/>
          </p:nvPr>
        </p:nvSpPr>
        <p:spPr>
          <a:xfrm>
            <a:off x="457200" y="6356350"/>
            <a:ext cx="2133600" cy="365125"/>
          </a:xfrm>
        </p:spPr>
        <p:txBody>
          <a:bodyPr/>
          <a:lstStyle/>
          <a:p>
            <a:r>
              <a:rPr lang="nb-NO"/>
              <a:t>November 2014</a:t>
            </a:r>
            <a:endParaRPr lang="nb-NO" dirty="0"/>
          </a:p>
        </p:txBody>
      </p:sp>
      <p:sp>
        <p:nvSpPr>
          <p:cNvPr id="3" name="TekstSylinder 2"/>
          <p:cNvSpPr txBox="1"/>
          <p:nvPr/>
        </p:nvSpPr>
        <p:spPr>
          <a:xfrm>
            <a:off x="0" y="5943600"/>
            <a:ext cx="6195849" cy="369332"/>
          </a:xfrm>
          <a:prstGeom prst="rect">
            <a:avLst/>
          </a:prstGeom>
          <a:noFill/>
        </p:spPr>
        <p:txBody>
          <a:bodyPr wrap="square" rtlCol="0">
            <a:spAutoFit/>
          </a:bodyPr>
          <a:lstStyle/>
          <a:p>
            <a:r>
              <a:rPr lang="nb-NO" dirty="0"/>
              <a:t>Prosess for risikohåndtering fra 27005</a:t>
            </a:r>
          </a:p>
        </p:txBody>
      </p:sp>
    </p:spTree>
    <p:extLst>
      <p:ext uri="{BB962C8B-B14F-4D97-AF65-F5344CB8AC3E}">
        <p14:creationId xmlns:p14="http://schemas.microsoft.com/office/powerpoint/2010/main" val="5824795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tel 5"/>
          <p:cNvSpPr>
            <a:spLocks noGrp="1"/>
          </p:cNvSpPr>
          <p:nvPr>
            <p:ph type="title"/>
          </p:nvPr>
        </p:nvSpPr>
        <p:spPr/>
        <p:txBody>
          <a:bodyPr/>
          <a:lstStyle/>
          <a:p>
            <a:r>
              <a:rPr lang="nb-NO" dirty="0"/>
              <a:t>2.1 Kontekst</a:t>
            </a:r>
          </a:p>
        </p:txBody>
      </p:sp>
      <p:sp>
        <p:nvSpPr>
          <p:cNvPr id="7" name="Plassholder for tekst 6"/>
          <p:cNvSpPr>
            <a:spLocks noGrp="1"/>
          </p:cNvSpPr>
          <p:nvPr>
            <p:ph type="body" idx="1"/>
          </p:nvPr>
        </p:nvSpPr>
        <p:spPr/>
        <p:txBody>
          <a:bodyPr/>
          <a:lstStyle/>
          <a:p>
            <a:endParaRPr lang="nb-NO" dirty="0"/>
          </a:p>
        </p:txBody>
      </p:sp>
      <p:sp>
        <p:nvSpPr>
          <p:cNvPr id="4" name="Plassholder for dato 3"/>
          <p:cNvSpPr>
            <a:spLocks noGrp="1"/>
          </p:cNvSpPr>
          <p:nvPr>
            <p:ph type="dt" sz="half" idx="10"/>
          </p:nvPr>
        </p:nvSpPr>
        <p:spPr/>
        <p:txBody>
          <a:bodyPr/>
          <a:lstStyle/>
          <a:p>
            <a:r>
              <a:rPr lang="nb-NO"/>
              <a:t>November 2014</a:t>
            </a:r>
            <a:endParaRPr lang="nb-NO" dirty="0"/>
          </a:p>
        </p:txBody>
      </p:sp>
      <p:sp>
        <p:nvSpPr>
          <p:cNvPr id="5" name="Plassholder for bunntekst 4"/>
          <p:cNvSpPr>
            <a:spLocks noGrp="1"/>
          </p:cNvSpPr>
          <p:nvPr>
            <p:ph type="ftr" sz="quarter" idx="11"/>
          </p:nvPr>
        </p:nvSpPr>
        <p:spPr/>
        <p:txBody>
          <a:bodyPr/>
          <a:lstStyle/>
          <a:p>
            <a:r>
              <a:rPr lang="nb-NO"/>
              <a:t>Direktoratet for forvaltning og IKT</a:t>
            </a:r>
          </a:p>
        </p:txBody>
      </p:sp>
    </p:spTree>
    <p:extLst>
      <p:ext uri="{BB962C8B-B14F-4D97-AF65-F5344CB8AC3E}">
        <p14:creationId xmlns:p14="http://schemas.microsoft.com/office/powerpoint/2010/main" val="8090216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ssholder for innhold 2"/>
          <p:cNvSpPr>
            <a:spLocks noGrp="1"/>
          </p:cNvSpPr>
          <p:nvPr>
            <p:ph idx="1"/>
          </p:nvPr>
        </p:nvSpPr>
        <p:spPr>
          <a:xfrm>
            <a:off x="457200" y="2230840"/>
            <a:ext cx="8229600" cy="4525963"/>
          </a:xfrm>
        </p:spPr>
        <p:txBody>
          <a:bodyPr/>
          <a:lstStyle/>
          <a:p>
            <a:pPr marL="449263" lvl="1" indent="0">
              <a:buNone/>
            </a:pPr>
            <a:r>
              <a:rPr lang="nb-NO" sz="2800" dirty="0"/>
              <a:t>Første trinn i en risikoanalyse er å etablere og fastsette en kontekst. </a:t>
            </a:r>
          </a:p>
          <a:p>
            <a:pPr marL="449263" lvl="1" indent="0">
              <a:buNone/>
            </a:pPr>
            <a:r>
              <a:rPr lang="nb-NO" sz="2800" dirty="0"/>
              <a:t>Beskrivelsen av konteksten inneholder:</a:t>
            </a:r>
          </a:p>
          <a:p>
            <a:pPr lvl="2"/>
            <a:r>
              <a:rPr lang="nb-NO" sz="2400" dirty="0"/>
              <a:t>en beskrivelse av innhold, omfang og avgrensninger for risikoanalysen </a:t>
            </a:r>
          </a:p>
          <a:p>
            <a:pPr lvl="2"/>
            <a:r>
              <a:rPr lang="nb-NO" sz="2400" dirty="0"/>
              <a:t>kriteriene for konsekvens, sannsynlighet og aksept av risiko</a:t>
            </a:r>
            <a:endParaRPr lang="nb-NO" sz="2400" strike="sngStrike" dirty="0"/>
          </a:p>
          <a:p>
            <a:endParaRPr lang="nb-NO" sz="2400" dirty="0"/>
          </a:p>
        </p:txBody>
      </p:sp>
      <p:sp>
        <p:nvSpPr>
          <p:cNvPr id="11" name="Plassholder for dato 3"/>
          <p:cNvSpPr>
            <a:spLocks noGrp="1"/>
          </p:cNvSpPr>
          <p:nvPr>
            <p:ph type="dt" sz="half" idx="10"/>
          </p:nvPr>
        </p:nvSpPr>
        <p:spPr/>
        <p:txBody>
          <a:bodyPr/>
          <a:lstStyle/>
          <a:p>
            <a:r>
              <a:rPr lang="nb-NO"/>
              <a:t>November 2014</a:t>
            </a:r>
            <a:endParaRPr lang="nb-NO" dirty="0"/>
          </a:p>
        </p:txBody>
      </p:sp>
      <p:sp>
        <p:nvSpPr>
          <p:cNvPr id="5" name="Plassholder for bunntekst 4"/>
          <p:cNvSpPr>
            <a:spLocks noGrp="1"/>
          </p:cNvSpPr>
          <p:nvPr>
            <p:ph type="ftr" sz="quarter" idx="11"/>
          </p:nvPr>
        </p:nvSpPr>
        <p:spPr/>
        <p:txBody>
          <a:bodyPr/>
          <a:lstStyle/>
          <a:p>
            <a:r>
              <a:rPr lang="nb-NO"/>
              <a:t>Direktoratet for forvaltning og IKT</a:t>
            </a:r>
          </a:p>
        </p:txBody>
      </p:sp>
      <p:graphicFrame>
        <p:nvGraphicFramePr>
          <p:cNvPr id="7" name="Diagram 6"/>
          <p:cNvGraphicFramePr/>
          <p:nvPr>
            <p:extLst>
              <p:ext uri="{D42A27DB-BD31-4B8C-83A1-F6EECF244321}">
                <p14:modId xmlns:p14="http://schemas.microsoft.com/office/powerpoint/2010/main" val="2140535602"/>
              </p:ext>
            </p:extLst>
          </p:nvPr>
        </p:nvGraphicFramePr>
        <p:xfrm>
          <a:off x="0" y="489077"/>
          <a:ext cx="8928992" cy="232634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Tittel 1"/>
          <p:cNvSpPr>
            <a:spLocks noGrp="1"/>
          </p:cNvSpPr>
          <p:nvPr>
            <p:ph type="title"/>
          </p:nvPr>
        </p:nvSpPr>
        <p:spPr>
          <a:xfrm>
            <a:off x="457200" y="274638"/>
            <a:ext cx="8229600" cy="1143000"/>
          </a:xfrm>
        </p:spPr>
        <p:txBody>
          <a:bodyPr/>
          <a:lstStyle/>
          <a:p>
            <a:r>
              <a:rPr lang="nb-NO" sz="4000" dirty="0"/>
              <a:t>2.1 Kontekst</a:t>
            </a:r>
          </a:p>
        </p:txBody>
      </p:sp>
    </p:spTree>
    <p:extLst>
      <p:ext uri="{BB962C8B-B14F-4D97-AF65-F5344CB8AC3E}">
        <p14:creationId xmlns:p14="http://schemas.microsoft.com/office/powerpoint/2010/main" val="149691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z="4000" dirty="0"/>
              <a:t>2.1 Kontekst</a:t>
            </a:r>
          </a:p>
        </p:txBody>
      </p:sp>
      <p:sp>
        <p:nvSpPr>
          <p:cNvPr id="3" name="Plassholder for innhold 2"/>
          <p:cNvSpPr>
            <a:spLocks noGrp="1"/>
          </p:cNvSpPr>
          <p:nvPr>
            <p:ph idx="1"/>
          </p:nvPr>
        </p:nvSpPr>
        <p:spPr>
          <a:xfrm>
            <a:off x="457200" y="1498594"/>
            <a:ext cx="8229600" cy="4525963"/>
          </a:xfrm>
        </p:spPr>
        <p:txBody>
          <a:bodyPr/>
          <a:lstStyle/>
          <a:p>
            <a:pPr marL="0" indent="0">
              <a:buNone/>
            </a:pPr>
            <a:r>
              <a:rPr lang="nb-NO" dirty="0"/>
              <a:t>Bestem krav og kriterier for:</a:t>
            </a:r>
          </a:p>
          <a:p>
            <a:r>
              <a:rPr lang="nb-NO" sz="2400" dirty="0"/>
              <a:t>Evaluering av risiko</a:t>
            </a:r>
          </a:p>
          <a:p>
            <a:r>
              <a:rPr lang="nb-NO" sz="2400" dirty="0"/>
              <a:t>Sannsynlighet og påvirkning (med henblikk på skadeomfang og kostnad - konsekvens) </a:t>
            </a:r>
          </a:p>
          <a:p>
            <a:r>
              <a:rPr lang="nb-NO" sz="2400" dirty="0"/>
              <a:t>Nivå for akseptabel risiko</a:t>
            </a:r>
          </a:p>
        </p:txBody>
      </p:sp>
      <p:sp>
        <p:nvSpPr>
          <p:cNvPr id="5" name="Plassholder for bunntekst 4"/>
          <p:cNvSpPr>
            <a:spLocks noGrp="1"/>
          </p:cNvSpPr>
          <p:nvPr>
            <p:ph type="ftr" sz="quarter" idx="11"/>
          </p:nvPr>
        </p:nvSpPr>
        <p:spPr/>
        <p:txBody>
          <a:bodyPr/>
          <a:lstStyle/>
          <a:p>
            <a:r>
              <a:rPr lang="nb-NO"/>
              <a:t>Direktoratet for forvaltning og IKT</a:t>
            </a:r>
          </a:p>
        </p:txBody>
      </p:sp>
      <p:sp>
        <p:nvSpPr>
          <p:cNvPr id="6" name="Plassholder for dato 3"/>
          <p:cNvSpPr>
            <a:spLocks noGrp="1"/>
          </p:cNvSpPr>
          <p:nvPr>
            <p:ph type="dt" sz="half" idx="10"/>
          </p:nvPr>
        </p:nvSpPr>
        <p:spPr>
          <a:xfrm>
            <a:off x="457200" y="6356350"/>
            <a:ext cx="2133600" cy="365125"/>
          </a:xfrm>
        </p:spPr>
        <p:txBody>
          <a:bodyPr/>
          <a:lstStyle/>
          <a:p>
            <a:r>
              <a:rPr lang="nb-NO"/>
              <a:t>November 2014</a:t>
            </a:r>
            <a:endParaRPr lang="nb-NO" dirty="0"/>
          </a:p>
        </p:txBody>
      </p:sp>
    </p:spTree>
    <p:extLst>
      <p:ext uri="{BB962C8B-B14F-4D97-AF65-F5344CB8AC3E}">
        <p14:creationId xmlns:p14="http://schemas.microsoft.com/office/powerpoint/2010/main" val="2496722013"/>
      </p:ext>
    </p:extLst>
  </p:cSld>
  <p:clrMapOvr>
    <a:masterClrMapping/>
  </p:clrMapOvr>
</p:sld>
</file>

<file path=ppt/theme/theme1.xml><?xml version="1.0" encoding="utf-8"?>
<a:theme xmlns:a="http://schemas.openxmlformats.org/drawingml/2006/main" name="Difi presentasjon">
  <a:themeElements>
    <a:clrScheme name="Difi_ppt_mal 2">
      <a:dk1>
        <a:srgbClr val="000000"/>
      </a:dk1>
      <a:lt1>
        <a:srgbClr val="FFFFFF"/>
      </a:lt1>
      <a:dk2>
        <a:srgbClr val="131313"/>
      </a:dk2>
      <a:lt2>
        <a:srgbClr val="D8E8C4"/>
      </a:lt2>
      <a:accent1>
        <a:srgbClr val="42A437"/>
      </a:accent1>
      <a:accent2>
        <a:srgbClr val="5F6062"/>
      </a:accent2>
      <a:accent3>
        <a:srgbClr val="FFFFFF"/>
      </a:accent3>
      <a:accent4>
        <a:srgbClr val="000000"/>
      </a:accent4>
      <a:accent5>
        <a:srgbClr val="B0CFAE"/>
      </a:accent5>
      <a:accent6>
        <a:srgbClr val="555658"/>
      </a:accent6>
      <a:hlink>
        <a:srgbClr val="005380"/>
      </a:hlink>
      <a:folHlink>
        <a:srgbClr val="6E1873"/>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ifi_ppt_mal 1">
        <a:dk1>
          <a:srgbClr val="000000"/>
        </a:dk1>
        <a:lt1>
          <a:srgbClr val="FFFFFF"/>
        </a:lt1>
        <a:dk2>
          <a:srgbClr val="131313"/>
        </a:dk2>
        <a:lt2>
          <a:srgbClr val="EEECE1"/>
        </a:lt2>
        <a:accent1>
          <a:srgbClr val="42A437"/>
        </a:accent1>
        <a:accent2>
          <a:srgbClr val="003959"/>
        </a:accent2>
        <a:accent3>
          <a:srgbClr val="FFFFFF"/>
        </a:accent3>
        <a:accent4>
          <a:srgbClr val="000000"/>
        </a:accent4>
        <a:accent5>
          <a:srgbClr val="B0CFAE"/>
        </a:accent5>
        <a:accent6>
          <a:srgbClr val="003350"/>
        </a:accent6>
        <a:hlink>
          <a:srgbClr val="A53059"/>
        </a:hlink>
        <a:folHlink>
          <a:srgbClr val="DE6225"/>
        </a:folHlink>
      </a:clrScheme>
      <a:clrMap bg1="lt1" tx1="dk1" bg2="lt2" tx2="dk2" accent1="accent1" accent2="accent2" accent3="accent3" accent4="accent4" accent5="accent5" accent6="accent6" hlink="hlink" folHlink="folHlink"/>
    </a:extraClrScheme>
    <a:extraClrScheme>
      <a:clrScheme name="Difi_ppt_mal 2">
        <a:dk1>
          <a:srgbClr val="000000"/>
        </a:dk1>
        <a:lt1>
          <a:srgbClr val="FFFFFF"/>
        </a:lt1>
        <a:dk2>
          <a:srgbClr val="131313"/>
        </a:dk2>
        <a:lt2>
          <a:srgbClr val="D8E8C4"/>
        </a:lt2>
        <a:accent1>
          <a:srgbClr val="42A437"/>
        </a:accent1>
        <a:accent2>
          <a:srgbClr val="5F6062"/>
        </a:accent2>
        <a:accent3>
          <a:srgbClr val="FFFFFF"/>
        </a:accent3>
        <a:accent4>
          <a:srgbClr val="000000"/>
        </a:accent4>
        <a:accent5>
          <a:srgbClr val="B0CFAE"/>
        </a:accent5>
        <a:accent6>
          <a:srgbClr val="555658"/>
        </a:accent6>
        <a:hlink>
          <a:srgbClr val="005380"/>
        </a:hlink>
        <a:folHlink>
          <a:srgbClr val="6E1873"/>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Difi_ppt_mal">
  <a:themeElements>
    <a:clrScheme name="">
      <a:dk1>
        <a:srgbClr val="000000"/>
      </a:dk1>
      <a:lt1>
        <a:srgbClr val="FFFFFF"/>
      </a:lt1>
      <a:dk2>
        <a:srgbClr val="131313"/>
      </a:dk2>
      <a:lt2>
        <a:srgbClr val="D8E8C4"/>
      </a:lt2>
      <a:accent1>
        <a:srgbClr val="42A437"/>
      </a:accent1>
      <a:accent2>
        <a:srgbClr val="5F6062"/>
      </a:accent2>
      <a:accent3>
        <a:srgbClr val="FFFFFF"/>
      </a:accent3>
      <a:accent4>
        <a:srgbClr val="000000"/>
      </a:accent4>
      <a:accent5>
        <a:srgbClr val="B0CFAE"/>
      </a:accent5>
      <a:accent6>
        <a:srgbClr val="555658"/>
      </a:accent6>
      <a:hlink>
        <a:srgbClr val="005380"/>
      </a:hlink>
      <a:folHlink>
        <a:srgbClr val="6E1873"/>
      </a:folHlink>
    </a:clrScheme>
    <a:fontScheme name="1_Difi_ppt_mal">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1_Difi_ppt_mal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Difi presentasjon</Template>
  <TotalTime>9981</TotalTime>
  <Words>2127</Words>
  <Application>Microsoft Office PowerPoint</Application>
  <PresentationFormat>Skjermfremvisning (4:3)</PresentationFormat>
  <Paragraphs>390</Paragraphs>
  <Slides>38</Slides>
  <Notes>30</Notes>
  <HiddenSlides>0</HiddenSlides>
  <MMClips>0</MMClips>
  <ScaleCrop>false</ScaleCrop>
  <HeadingPairs>
    <vt:vector size="6" baseType="variant">
      <vt:variant>
        <vt:lpstr>Brukte skrifter</vt:lpstr>
      </vt:variant>
      <vt:variant>
        <vt:i4>2</vt:i4>
      </vt:variant>
      <vt:variant>
        <vt:lpstr>Tema</vt:lpstr>
      </vt:variant>
      <vt:variant>
        <vt:i4>2</vt:i4>
      </vt:variant>
      <vt:variant>
        <vt:lpstr>Lysbildetitler</vt:lpstr>
      </vt:variant>
      <vt:variant>
        <vt:i4>38</vt:i4>
      </vt:variant>
    </vt:vector>
  </HeadingPairs>
  <TitlesOfParts>
    <vt:vector size="42" baseType="lpstr">
      <vt:lpstr>Arial</vt:lpstr>
      <vt:lpstr>Calibri</vt:lpstr>
      <vt:lpstr>Difi presentasjon</vt:lpstr>
      <vt:lpstr>1_Difi_ppt_mal</vt:lpstr>
      <vt:lpstr>ROS-analyse  Metodikk</vt:lpstr>
      <vt:lpstr>Innehold</vt:lpstr>
      <vt:lpstr>1. Innledning</vt:lpstr>
      <vt:lpstr>1 Innledning</vt:lpstr>
      <vt:lpstr>2 Om metodikk for Risikoanalyse </vt:lpstr>
      <vt:lpstr>PowerPoint-presentasjon</vt:lpstr>
      <vt:lpstr>2.1 Kontekst</vt:lpstr>
      <vt:lpstr>2.1 Kontekst</vt:lpstr>
      <vt:lpstr>2.1 Kontekst</vt:lpstr>
      <vt:lpstr>PowerPoint-presentasjon</vt:lpstr>
      <vt:lpstr>PowerPoint-presentasjon</vt:lpstr>
      <vt:lpstr>2.1 Kontekst</vt:lpstr>
      <vt:lpstr>2.1 Kontekst</vt:lpstr>
      <vt:lpstr>2.1 Kontekst</vt:lpstr>
      <vt:lpstr>2.1 Kontekst</vt:lpstr>
      <vt:lpstr>2.2 Risikovurdering</vt:lpstr>
      <vt:lpstr>2.2 Risikovurdering</vt:lpstr>
      <vt:lpstr>2.2.1 Risikoregister</vt:lpstr>
      <vt:lpstr>2.2.2. Uønskede hendelser</vt:lpstr>
      <vt:lpstr>2.2.3 Scenario</vt:lpstr>
      <vt:lpstr>2.2.4 Sikkerhetsbrudd</vt:lpstr>
      <vt:lpstr>2.2.5 Identifisere eksisterende og planlagte tiltak</vt:lpstr>
      <vt:lpstr>2.2.6 Konsekvens</vt:lpstr>
      <vt:lpstr>2.2.7 Sannsynlighet</vt:lpstr>
      <vt:lpstr>2.2.8 Risiko</vt:lpstr>
      <vt:lpstr>2.2.9 Risikoevaluering</vt:lpstr>
      <vt:lpstr>2.2 Risikovurdering</vt:lpstr>
      <vt:lpstr>2.2 Risikovurdering</vt:lpstr>
      <vt:lpstr>2.3 Risikohåndtering</vt:lpstr>
      <vt:lpstr>2.3 Risikohåndtering</vt:lpstr>
      <vt:lpstr>2.3.1 Tiltak, vurdering etter tiltak</vt:lpstr>
      <vt:lpstr>2.3.1 Risiko etter tiltak</vt:lpstr>
      <vt:lpstr>2.3 Risikohåndtering</vt:lpstr>
      <vt:lpstr>2.3 Risikohåndtering</vt:lpstr>
      <vt:lpstr>2.4 Aksept og beslutning</vt:lpstr>
      <vt:lpstr>2.4 Aksept og beslutning</vt:lpstr>
      <vt:lpstr>2.4 Aksept og beslutning</vt:lpstr>
      <vt:lpstr>2.4 Aksept og beslutning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Workshop mellom Forvaltings- og tilknytningsprosjektet</dc:title>
  <dc:creator>Fullman, Peter</dc:creator>
  <cp:lastModifiedBy>Kvame, Solveig</cp:lastModifiedBy>
  <cp:revision>281</cp:revision>
  <cp:lastPrinted>2014-09-09T11:46:32Z</cp:lastPrinted>
  <dcterms:created xsi:type="dcterms:W3CDTF">2014-06-26T13:48:27Z</dcterms:created>
  <dcterms:modified xsi:type="dcterms:W3CDTF">2020-10-28T11:56:34Z</dcterms:modified>
</cp:coreProperties>
</file>