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825" r:id="rId5"/>
  </p:sldMasterIdLst>
  <p:notesMasterIdLst>
    <p:notesMasterId r:id="rId23"/>
  </p:notesMasterIdLst>
  <p:handoutMasterIdLst>
    <p:handoutMasterId r:id="rId24"/>
  </p:handoutMasterIdLst>
  <p:sldIdLst>
    <p:sldId id="615" r:id="rId6"/>
    <p:sldId id="877" r:id="rId7"/>
    <p:sldId id="880" r:id="rId8"/>
    <p:sldId id="882" r:id="rId9"/>
    <p:sldId id="878" r:id="rId10"/>
    <p:sldId id="729" r:id="rId11"/>
    <p:sldId id="781" r:id="rId12"/>
    <p:sldId id="678" r:id="rId13"/>
    <p:sldId id="898" r:id="rId14"/>
    <p:sldId id="695" r:id="rId15"/>
    <p:sldId id="890" r:id="rId16"/>
    <p:sldId id="895" r:id="rId17"/>
    <p:sldId id="892" r:id="rId18"/>
    <p:sldId id="897" r:id="rId19"/>
    <p:sldId id="883" r:id="rId20"/>
    <p:sldId id="894" r:id="rId21"/>
    <p:sldId id="887" r:id="rId22"/>
  </p:sldIdLst>
  <p:sldSz cx="12192000" cy="6858000"/>
  <p:notesSz cx="9944100" cy="6805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EA5069-1B24-47A8-ABA9-76C4BBEF16CB}">
          <p14:sldIdLst>
            <p14:sldId id="615"/>
            <p14:sldId id="877"/>
            <p14:sldId id="880"/>
            <p14:sldId id="882"/>
            <p14:sldId id="878"/>
            <p14:sldId id="729"/>
            <p14:sldId id="781"/>
            <p14:sldId id="678"/>
            <p14:sldId id="898"/>
            <p14:sldId id="695"/>
            <p14:sldId id="890"/>
            <p14:sldId id="895"/>
            <p14:sldId id="892"/>
            <p14:sldId id="897"/>
            <p14:sldId id="883"/>
            <p14:sldId id="894"/>
            <p14:sldId id="8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MODSRUD Eirik" initials="TE" lastIdx="68" clrIdx="0">
    <p:extLst>
      <p:ext uri="{19B8F6BF-5375-455C-9EA6-DF929625EA0E}">
        <p15:presenceInfo xmlns:p15="http://schemas.microsoft.com/office/powerpoint/2012/main" userId="S::eirik.thormodsrud@soprasteria.com::039be818-da4a-4f8c-99f1-7a62ebc4779e" providerId="AD"/>
      </p:ext>
    </p:extLst>
  </p:cmAuthor>
  <p:cmAuthor id="2" name="FOSSMARK Elisabeth" initials="FE" lastIdx="7" clrIdx="1">
    <p:extLst>
      <p:ext uri="{19B8F6BF-5375-455C-9EA6-DF929625EA0E}">
        <p15:presenceInfo xmlns:p15="http://schemas.microsoft.com/office/powerpoint/2012/main" userId="S::elisabeth.fossmark@soprasteria.com::69c3b82d-fd02-4f0b-8153-b83631f0efd3" providerId="AD"/>
      </p:ext>
    </p:extLst>
  </p:cmAuthor>
  <p:cmAuthor id="3" name="WEISETH Kristin" initials="WK" lastIdx="8" clrIdx="2">
    <p:extLst>
      <p:ext uri="{19B8F6BF-5375-455C-9EA6-DF929625EA0E}">
        <p15:presenceInfo xmlns:p15="http://schemas.microsoft.com/office/powerpoint/2012/main" userId="S::kristin.weiseth@soprasteria.com::620af601-2408-484f-bcbf-e383e0e2c9e8" providerId="AD"/>
      </p:ext>
    </p:extLst>
  </p:cmAuthor>
  <p:cmAuthor id="4" name="SAND Kari Anette" initials="SKA" lastIdx="2" clrIdx="3">
    <p:extLst>
      <p:ext uri="{19B8F6BF-5375-455C-9EA6-DF929625EA0E}">
        <p15:presenceInfo xmlns:p15="http://schemas.microsoft.com/office/powerpoint/2012/main" userId="S::kari-anette.sand@soprasteria.com::77f6b612-d36a-455c-af2d-576c9fd0a850" providerId="AD"/>
      </p:ext>
    </p:extLst>
  </p:cmAuthor>
  <p:cmAuthor id="5" name="Eirik THORMODSRUD" initials="ET" lastIdx="13" clrIdx="4">
    <p:extLst>
      <p:ext uri="{19B8F6BF-5375-455C-9EA6-DF929625EA0E}">
        <p15:presenceInfo xmlns:p15="http://schemas.microsoft.com/office/powerpoint/2012/main" userId="Eirik THORMODSR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A4A4A"/>
    <a:srgbClr val="A7A7A7"/>
    <a:srgbClr val="EDEDED"/>
    <a:srgbClr val="32ABD0"/>
    <a:srgbClr val="007AC2"/>
    <a:srgbClr val="EA5599"/>
    <a:srgbClr val="8C1D82"/>
    <a:srgbClr val="95C11F"/>
    <a:srgbClr val="00A188"/>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32" y="9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CD74C-B542-4600-BDFE-0DDF6F6475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nb-NO"/>
        </a:p>
      </dgm:t>
    </dgm:pt>
    <dgm:pt modelId="{F3FB7777-189E-40ED-9EF2-4F96962B7332}">
      <dgm:prSet phldrT="[Text]" custT="1"/>
      <dgm:spPr/>
      <dgm:t>
        <a:bodyPr lIns="72000"/>
        <a:lstStyle/>
        <a:p>
          <a:pPr algn="l"/>
          <a:r>
            <a:rPr lang="nb-NO" sz="1200"/>
            <a:t>"mottaker": {</a:t>
          </a:r>
          <a:br>
            <a:rPr lang="nb-NO" sz="1200"/>
          </a:br>
          <a:r>
            <a:rPr lang="nb-NO" sz="1200"/>
            <a:t>    "personidentifikator": {</a:t>
          </a:r>
          <a:br>
            <a:rPr lang="nb-NO" sz="1200"/>
          </a:br>
          <a:r>
            <a:rPr lang="nb-NO" sz="1200"/>
            <a:t>       </a:t>
          </a:r>
          <a:r>
            <a:rPr lang="nb-NO" sz="1200">
              <a:solidFill>
                <a:srgbClr val="FFFF00"/>
              </a:solidFill>
            </a:rPr>
            <a:t>"authority": "iso3166-1-alfa2",</a:t>
          </a:r>
          <a:br>
            <a:rPr lang="nb-NO" sz="1200"/>
          </a:br>
          <a:r>
            <a:rPr lang="nb-NO" sz="1200"/>
            <a:t>       </a:t>
          </a:r>
          <a:r>
            <a:rPr lang="nb-NO" sz="1200">
              <a:solidFill>
                <a:srgbClr val="FFFF00"/>
              </a:solidFill>
            </a:rPr>
            <a:t>"value": "NO:17050411111"</a:t>
          </a:r>
          <a:br>
            <a:rPr lang="nb-NO" sz="1200"/>
          </a:br>
          <a:r>
            <a:rPr lang="nb-NO" sz="1200"/>
            <a:t>    },       </a:t>
          </a:r>
          <a:br>
            <a:rPr lang="nb-NO" sz="1200"/>
          </a:br>
          <a:r>
            <a:rPr lang="nb-NO" sz="1200"/>
            <a:t>   "postkasseadresse":"ola.nordmann#9YDT" }</a:t>
          </a:r>
        </a:p>
      </dgm:t>
    </dgm:pt>
    <dgm:pt modelId="{1B0D757C-E6B3-4141-9E1E-8C29D11F3CF8}" type="parTrans" cxnId="{0CF284DA-72C8-4519-96C0-B48AADEE6C61}">
      <dgm:prSet/>
      <dgm:spPr/>
      <dgm:t>
        <a:bodyPr/>
        <a:lstStyle/>
        <a:p>
          <a:endParaRPr lang="nb-NO"/>
        </a:p>
      </dgm:t>
    </dgm:pt>
    <dgm:pt modelId="{7712C47A-CEDC-4F49-B343-DB2D025ECEE5}" type="sibTrans" cxnId="{0CF284DA-72C8-4519-96C0-B48AADEE6C61}">
      <dgm:prSet/>
      <dgm:spPr/>
      <dgm:t>
        <a:bodyPr/>
        <a:lstStyle/>
        <a:p>
          <a:endParaRPr lang="nb-NO"/>
        </a:p>
      </dgm:t>
    </dgm:pt>
    <dgm:pt modelId="{1E43B3F8-6E14-401D-82DD-47222CF6791A}" type="pres">
      <dgm:prSet presAssocID="{302CD74C-B542-4600-BDFE-0DDF6F647564}" presName="linear" presStyleCnt="0">
        <dgm:presLayoutVars>
          <dgm:animLvl val="lvl"/>
          <dgm:resizeHandles val="exact"/>
        </dgm:presLayoutVars>
      </dgm:prSet>
      <dgm:spPr/>
    </dgm:pt>
    <dgm:pt modelId="{F3AEFCCB-A75A-48BD-9596-59A4532657FC}" type="pres">
      <dgm:prSet presAssocID="{F3FB7777-189E-40ED-9EF2-4F96962B7332}" presName="parentText" presStyleLbl="node1" presStyleIdx="0" presStyleCnt="1" custScaleY="94714" custLinFactNeighborX="75093" custLinFactNeighborY="-2023">
        <dgm:presLayoutVars>
          <dgm:chMax val="0"/>
          <dgm:bulletEnabled val="1"/>
        </dgm:presLayoutVars>
      </dgm:prSet>
      <dgm:spPr/>
    </dgm:pt>
  </dgm:ptLst>
  <dgm:cxnLst>
    <dgm:cxn modelId="{8927A62C-F2FC-4D57-95F4-0D1D2BD6EC8D}" type="presOf" srcId="{F3FB7777-189E-40ED-9EF2-4F96962B7332}" destId="{F3AEFCCB-A75A-48BD-9596-59A4532657FC}" srcOrd="0" destOrd="0" presId="urn:microsoft.com/office/officeart/2005/8/layout/vList2"/>
    <dgm:cxn modelId="{72A45896-80AD-424E-B8C1-AE3DBACDF201}" type="presOf" srcId="{302CD74C-B542-4600-BDFE-0DDF6F647564}" destId="{1E43B3F8-6E14-401D-82DD-47222CF6791A}" srcOrd="0" destOrd="0" presId="urn:microsoft.com/office/officeart/2005/8/layout/vList2"/>
    <dgm:cxn modelId="{0CF284DA-72C8-4519-96C0-B48AADEE6C61}" srcId="{302CD74C-B542-4600-BDFE-0DDF6F647564}" destId="{F3FB7777-189E-40ED-9EF2-4F96962B7332}" srcOrd="0" destOrd="0" parTransId="{1B0D757C-E6B3-4141-9E1E-8C29D11F3CF8}" sibTransId="{7712C47A-CEDC-4F49-B343-DB2D025ECEE5}"/>
    <dgm:cxn modelId="{7FE0A163-B0F7-4B13-9BA0-F8BB23A51893}" type="presParOf" srcId="{1E43B3F8-6E14-401D-82DD-47222CF6791A}" destId="{F3AEFCCB-A75A-48BD-9596-59A4532657FC}"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EFCCB-A75A-48BD-9596-59A4532657FC}">
      <dsp:nvSpPr>
        <dsp:cNvPr id="0" name=""/>
        <dsp:cNvSpPr/>
      </dsp:nvSpPr>
      <dsp:spPr>
        <a:xfrm>
          <a:off x="0" y="574265"/>
          <a:ext cx="3523874" cy="117021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45720" rIns="45720" bIns="45720" numCol="1" spcCol="1270" anchor="ctr" anchorCtr="0">
          <a:noAutofit/>
        </a:bodyPr>
        <a:lstStyle/>
        <a:p>
          <a:pPr marL="0" lvl="0" indent="0" algn="l" defTabSz="533400">
            <a:lnSpc>
              <a:spcPct val="90000"/>
            </a:lnSpc>
            <a:spcBef>
              <a:spcPct val="0"/>
            </a:spcBef>
            <a:spcAft>
              <a:spcPct val="35000"/>
            </a:spcAft>
            <a:buNone/>
          </a:pPr>
          <a:r>
            <a:rPr lang="nb-NO" sz="1200" kern="1200"/>
            <a:t>"mottaker": {</a:t>
          </a:r>
          <a:br>
            <a:rPr lang="nb-NO" sz="1200" kern="1200"/>
          </a:br>
          <a:r>
            <a:rPr lang="nb-NO" sz="1200" kern="1200"/>
            <a:t>    "personidentifikator": {</a:t>
          </a:r>
          <a:br>
            <a:rPr lang="nb-NO" sz="1200" kern="1200"/>
          </a:br>
          <a:r>
            <a:rPr lang="nb-NO" sz="1200" kern="1200"/>
            <a:t>       </a:t>
          </a:r>
          <a:r>
            <a:rPr lang="nb-NO" sz="1200" kern="1200">
              <a:solidFill>
                <a:srgbClr val="FFFF00"/>
              </a:solidFill>
            </a:rPr>
            <a:t>"authority": "iso3166-1-alfa2",</a:t>
          </a:r>
          <a:br>
            <a:rPr lang="nb-NO" sz="1200" kern="1200"/>
          </a:br>
          <a:r>
            <a:rPr lang="nb-NO" sz="1200" kern="1200"/>
            <a:t>       </a:t>
          </a:r>
          <a:r>
            <a:rPr lang="nb-NO" sz="1200" kern="1200">
              <a:solidFill>
                <a:srgbClr val="FFFF00"/>
              </a:solidFill>
            </a:rPr>
            <a:t>"value": "NO:17050411111"</a:t>
          </a:r>
          <a:br>
            <a:rPr lang="nb-NO" sz="1200" kern="1200"/>
          </a:br>
          <a:r>
            <a:rPr lang="nb-NO" sz="1200" kern="1200"/>
            <a:t>    },       </a:t>
          </a:r>
          <a:br>
            <a:rPr lang="nb-NO" sz="1200" kern="1200"/>
          </a:br>
          <a:r>
            <a:rPr lang="nb-NO" sz="1200" kern="1200"/>
            <a:t>   "postkasseadresse":"ola.nordmann#9YDT" }</a:t>
          </a:r>
        </a:p>
      </dsp:txBody>
      <dsp:txXfrm>
        <a:off x="57125" y="631390"/>
        <a:ext cx="3409624" cy="1055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F909176-B8EA-41DD-8F92-1C989DF343B2}"/>
              </a:ext>
            </a:extLst>
          </p:cNvPr>
          <p:cNvSpPr>
            <a:spLocks noGrp="1"/>
          </p:cNvSpPr>
          <p:nvPr>
            <p:ph type="hdr" sz="quarter"/>
          </p:nvPr>
        </p:nvSpPr>
        <p:spPr>
          <a:xfrm>
            <a:off x="1" y="0"/>
            <a:ext cx="4309110" cy="341463"/>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a:extLst>
              <a:ext uri="{FF2B5EF4-FFF2-40B4-BE49-F238E27FC236}">
                <a16:creationId xmlns:a16="http://schemas.microsoft.com/office/drawing/2014/main" id="{5DC9821C-F7AD-4360-B041-FD7C83E57314}"/>
              </a:ext>
            </a:extLst>
          </p:cNvPr>
          <p:cNvSpPr>
            <a:spLocks noGrp="1"/>
          </p:cNvSpPr>
          <p:nvPr>
            <p:ph type="dt" sz="quarter" idx="1"/>
          </p:nvPr>
        </p:nvSpPr>
        <p:spPr>
          <a:xfrm>
            <a:off x="5632689" y="0"/>
            <a:ext cx="4309110" cy="341463"/>
          </a:xfrm>
          <a:prstGeom prst="rect">
            <a:avLst/>
          </a:prstGeom>
        </p:spPr>
        <p:txBody>
          <a:bodyPr vert="horz" lIns="91440" tIns="45720" rIns="91440" bIns="45720" rtlCol="0"/>
          <a:lstStyle>
            <a:lvl1pPr algn="r">
              <a:defRPr sz="1200"/>
            </a:lvl1pPr>
          </a:lstStyle>
          <a:p>
            <a:fld id="{0089990E-EF74-4690-9C49-66B753ABCBE5}" type="datetimeFigureOut">
              <a:rPr lang="fr-FR" smtClean="0"/>
              <a:t>05/10/2021</a:t>
            </a:fld>
            <a:endParaRPr lang="fr-FR"/>
          </a:p>
        </p:txBody>
      </p:sp>
      <p:sp>
        <p:nvSpPr>
          <p:cNvPr id="4" name="Espace réservé du pied de page 3">
            <a:extLst>
              <a:ext uri="{FF2B5EF4-FFF2-40B4-BE49-F238E27FC236}">
                <a16:creationId xmlns:a16="http://schemas.microsoft.com/office/drawing/2014/main" id="{EB8CF8D4-1618-452C-887D-A91AC8FC953B}"/>
              </a:ext>
            </a:extLst>
          </p:cNvPr>
          <p:cNvSpPr>
            <a:spLocks noGrp="1"/>
          </p:cNvSpPr>
          <p:nvPr>
            <p:ph type="ftr" sz="quarter" idx="2"/>
          </p:nvPr>
        </p:nvSpPr>
        <p:spPr>
          <a:xfrm>
            <a:off x="1" y="6464152"/>
            <a:ext cx="4309110" cy="341462"/>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5" name="Espace réservé du numéro de diapositive 4">
            <a:extLst>
              <a:ext uri="{FF2B5EF4-FFF2-40B4-BE49-F238E27FC236}">
                <a16:creationId xmlns:a16="http://schemas.microsoft.com/office/drawing/2014/main" id="{ABC10792-DA87-4BDA-BA6B-D87502BBBF5C}"/>
              </a:ext>
            </a:extLst>
          </p:cNvPr>
          <p:cNvSpPr>
            <a:spLocks noGrp="1"/>
          </p:cNvSpPr>
          <p:nvPr>
            <p:ph type="sldNum" sz="quarter" idx="3"/>
          </p:nvPr>
        </p:nvSpPr>
        <p:spPr>
          <a:xfrm>
            <a:off x="5632689" y="6464152"/>
            <a:ext cx="4309110" cy="341462"/>
          </a:xfrm>
          <a:prstGeom prst="rect">
            <a:avLst/>
          </a:prstGeom>
        </p:spPr>
        <p:txBody>
          <a:bodyPr vert="horz" lIns="91440" tIns="45720" rIns="91440" bIns="45720" rtlCol="0" anchor="b"/>
          <a:lstStyle>
            <a:lvl1pPr algn="r">
              <a:defRPr sz="1200"/>
            </a:lvl1pPr>
          </a:lstStyle>
          <a:p>
            <a:fld id="{C7FA86D7-3F34-4350-90B7-F3AF3732A64B}" type="slidenum">
              <a:rPr lang="fr-FR" smtClean="0"/>
              <a:t>‹#›</a:t>
            </a:fld>
            <a:endParaRPr lang="fr-FR"/>
          </a:p>
        </p:txBody>
      </p:sp>
    </p:spTree>
    <p:extLst>
      <p:ext uri="{BB962C8B-B14F-4D97-AF65-F5344CB8AC3E}">
        <p14:creationId xmlns:p14="http://schemas.microsoft.com/office/powerpoint/2010/main" val="25385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9110" cy="341463"/>
          </a:xfrm>
          <a:prstGeom prst="rect">
            <a:avLst/>
          </a:prstGeom>
        </p:spPr>
        <p:txBody>
          <a:bodyPr vert="horz" lIns="91440" tIns="45720" rIns="91440" bIns="45720" rtlCol="0"/>
          <a:lstStyle>
            <a:lvl1pPr algn="l">
              <a:defRPr sz="1200"/>
            </a:lvl1pPr>
          </a:lstStyle>
          <a:p>
            <a:r>
              <a:rPr lang="fr-FR"/>
              <a:t>Sopra Steria</a:t>
            </a:r>
          </a:p>
        </p:txBody>
      </p:sp>
      <p:sp>
        <p:nvSpPr>
          <p:cNvPr id="3" name="Espace réservé de la date 2"/>
          <p:cNvSpPr>
            <a:spLocks noGrp="1"/>
          </p:cNvSpPr>
          <p:nvPr>
            <p:ph type="dt" idx="1"/>
          </p:nvPr>
        </p:nvSpPr>
        <p:spPr>
          <a:xfrm>
            <a:off x="5632689" y="0"/>
            <a:ext cx="4309110" cy="341463"/>
          </a:xfrm>
          <a:prstGeom prst="rect">
            <a:avLst/>
          </a:prstGeom>
        </p:spPr>
        <p:txBody>
          <a:bodyPr vert="horz" lIns="91440" tIns="45720" rIns="91440" bIns="45720" rtlCol="0"/>
          <a:lstStyle>
            <a:lvl1pPr algn="r">
              <a:defRPr sz="1200"/>
            </a:lvl1pPr>
          </a:lstStyle>
          <a:p>
            <a:fld id="{FFA15751-71F6-48FA-9E72-AC2A9C8346A7}" type="datetimeFigureOut">
              <a:rPr lang="fr-FR" smtClean="0"/>
              <a:t>05/10/2021</a:t>
            </a:fld>
            <a:endParaRPr lang="fr-FR"/>
          </a:p>
        </p:txBody>
      </p:sp>
      <p:sp>
        <p:nvSpPr>
          <p:cNvPr id="4" name="Espace réservé de l'image des diapositives 3"/>
          <p:cNvSpPr>
            <a:spLocks noGrp="1" noRot="1" noChangeAspect="1"/>
          </p:cNvSpPr>
          <p:nvPr>
            <p:ph type="sldImg" idx="2"/>
          </p:nvPr>
        </p:nvSpPr>
        <p:spPr>
          <a:xfrm>
            <a:off x="2930525" y="850900"/>
            <a:ext cx="4083050" cy="2297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94411" y="3275201"/>
            <a:ext cx="7955279" cy="2679710"/>
          </a:xfrm>
          <a:prstGeom prst="rect">
            <a:avLst/>
          </a:prstGeom>
        </p:spPr>
        <p:txBody>
          <a:bodyPr vert="horz" lIns="91440" tIns="45720" rIns="91440" bIns="45720" rtlCol="0"/>
          <a:lstStyle/>
          <a:p>
            <a:pPr lvl="0"/>
            <a:r>
              <a:rPr lang="fr-FR"/>
              <a:t>Cliquez pour modifier les styles du texte du masque</a:t>
            </a:r>
          </a:p>
        </p:txBody>
      </p:sp>
      <p:sp>
        <p:nvSpPr>
          <p:cNvPr id="6" name="Espace réservé du pied de page 5"/>
          <p:cNvSpPr>
            <a:spLocks noGrp="1"/>
          </p:cNvSpPr>
          <p:nvPr>
            <p:ph type="ftr" sz="quarter" idx="4"/>
          </p:nvPr>
        </p:nvSpPr>
        <p:spPr>
          <a:xfrm>
            <a:off x="1" y="6464152"/>
            <a:ext cx="4309110" cy="341462"/>
          </a:xfrm>
          <a:prstGeom prst="rect">
            <a:avLst/>
          </a:prstGeom>
        </p:spPr>
        <p:txBody>
          <a:bodyPr vert="horz" lIns="91440" tIns="45720" rIns="91440" bIns="45720" rtlCol="0" anchor="b"/>
          <a:lstStyle>
            <a:lvl1pPr algn="l">
              <a:defRPr sz="1200"/>
            </a:lvl1pPr>
          </a:lstStyle>
          <a:p>
            <a:r>
              <a:rPr lang="fr-FR"/>
              <a:t>Intitulé du document - Sopra Steria</a:t>
            </a:r>
          </a:p>
        </p:txBody>
      </p:sp>
      <p:sp>
        <p:nvSpPr>
          <p:cNvPr id="7" name="Espace réservé du numéro de diapositive 6"/>
          <p:cNvSpPr>
            <a:spLocks noGrp="1"/>
          </p:cNvSpPr>
          <p:nvPr>
            <p:ph type="sldNum" sz="quarter" idx="5"/>
          </p:nvPr>
        </p:nvSpPr>
        <p:spPr>
          <a:xfrm>
            <a:off x="5632689" y="6464152"/>
            <a:ext cx="4309110" cy="341462"/>
          </a:xfrm>
          <a:prstGeom prst="rect">
            <a:avLst/>
          </a:prstGeom>
        </p:spPr>
        <p:txBody>
          <a:bodyPr vert="horz" lIns="91440" tIns="45720" rIns="91440" bIns="45720" rtlCol="0" anchor="b"/>
          <a:lstStyle>
            <a:lvl1pPr algn="r">
              <a:defRPr sz="1200"/>
            </a:lvl1pPr>
          </a:lstStyle>
          <a:p>
            <a:fld id="{2F99E83D-10BD-4912-838C-C14C2B9472B3}" type="slidenum">
              <a:rPr lang="fr-FR" smtClean="0"/>
              <a:t>‹#›</a:t>
            </a:fld>
            <a:endParaRPr lang="fr-FR"/>
          </a:p>
        </p:txBody>
      </p:sp>
    </p:spTree>
    <p:extLst>
      <p:ext uri="{BB962C8B-B14F-4D97-AF65-F5344CB8AC3E}">
        <p14:creationId xmlns:p14="http://schemas.microsoft.com/office/powerpoint/2010/main" val="176144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1</a:t>
            </a:fld>
            <a:endParaRPr lang="fr-FR"/>
          </a:p>
        </p:txBody>
      </p:sp>
    </p:spTree>
    <p:extLst>
      <p:ext uri="{BB962C8B-B14F-4D97-AF65-F5344CB8AC3E}">
        <p14:creationId xmlns:p14="http://schemas.microsoft.com/office/powerpoint/2010/main" val="384392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10</a:t>
            </a:fld>
            <a:endParaRPr lang="fr-FR"/>
          </a:p>
        </p:txBody>
      </p:sp>
    </p:spTree>
    <p:extLst>
      <p:ext uri="{BB962C8B-B14F-4D97-AF65-F5344CB8AC3E}">
        <p14:creationId xmlns:p14="http://schemas.microsoft.com/office/powerpoint/2010/main" val="107296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11</a:t>
            </a:fld>
            <a:endParaRPr lang="fr-FR"/>
          </a:p>
        </p:txBody>
      </p:sp>
    </p:spTree>
    <p:extLst>
      <p:ext uri="{BB962C8B-B14F-4D97-AF65-F5344CB8AC3E}">
        <p14:creationId xmlns:p14="http://schemas.microsoft.com/office/powerpoint/2010/main" val="261364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AE1A6665-8FE3-4BFC-B37F-F1515E31C44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Tree>
    <p:extLst>
      <p:ext uri="{BB962C8B-B14F-4D97-AF65-F5344CB8AC3E}">
        <p14:creationId xmlns:p14="http://schemas.microsoft.com/office/powerpoint/2010/main" val="1947727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sz="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AE1A6665-8FE3-4BFC-B37F-F1515E31C44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Tree>
    <p:extLst>
      <p:ext uri="{BB962C8B-B14F-4D97-AF65-F5344CB8AC3E}">
        <p14:creationId xmlns:p14="http://schemas.microsoft.com/office/powerpoint/2010/main" val="733391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AE1A6665-8FE3-4BFC-B37F-F1515E31C443}"/>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Tree>
    <p:extLst>
      <p:ext uri="{BB962C8B-B14F-4D97-AF65-F5344CB8AC3E}">
        <p14:creationId xmlns:p14="http://schemas.microsoft.com/office/powerpoint/2010/main" val="344893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15</a:t>
            </a:fld>
            <a:endParaRPr lang="fr-FR"/>
          </a:p>
        </p:txBody>
      </p:sp>
    </p:spTree>
    <p:extLst>
      <p:ext uri="{BB962C8B-B14F-4D97-AF65-F5344CB8AC3E}">
        <p14:creationId xmlns:p14="http://schemas.microsoft.com/office/powerpoint/2010/main" val="335923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17</a:t>
            </a:fld>
            <a:endParaRPr lang="fr-FR"/>
          </a:p>
        </p:txBody>
      </p:sp>
    </p:spTree>
    <p:extLst>
      <p:ext uri="{BB962C8B-B14F-4D97-AF65-F5344CB8AC3E}">
        <p14:creationId xmlns:p14="http://schemas.microsoft.com/office/powerpoint/2010/main" val="206428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2</a:t>
            </a:fld>
            <a:endParaRPr lang="fr-FR"/>
          </a:p>
        </p:txBody>
      </p:sp>
    </p:spTree>
    <p:extLst>
      <p:ext uri="{BB962C8B-B14F-4D97-AF65-F5344CB8AC3E}">
        <p14:creationId xmlns:p14="http://schemas.microsoft.com/office/powerpoint/2010/main" val="28179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3</a:t>
            </a:fld>
            <a:endParaRPr lang="fr-FR"/>
          </a:p>
        </p:txBody>
      </p:sp>
    </p:spTree>
    <p:extLst>
      <p:ext uri="{BB962C8B-B14F-4D97-AF65-F5344CB8AC3E}">
        <p14:creationId xmlns:p14="http://schemas.microsoft.com/office/powerpoint/2010/main" val="405477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4</a:t>
            </a:fld>
            <a:endParaRPr lang="fr-FR"/>
          </a:p>
        </p:txBody>
      </p:sp>
    </p:spTree>
    <p:extLst>
      <p:ext uri="{BB962C8B-B14F-4D97-AF65-F5344CB8AC3E}">
        <p14:creationId xmlns:p14="http://schemas.microsoft.com/office/powerpoint/2010/main" val="219519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5</a:t>
            </a:fld>
            <a:endParaRPr lang="fr-FR"/>
          </a:p>
        </p:txBody>
      </p:sp>
    </p:spTree>
    <p:extLst>
      <p:ext uri="{BB962C8B-B14F-4D97-AF65-F5344CB8AC3E}">
        <p14:creationId xmlns:p14="http://schemas.microsoft.com/office/powerpoint/2010/main" val="96479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Tree>
    <p:extLst>
      <p:ext uri="{BB962C8B-B14F-4D97-AF65-F5344CB8AC3E}">
        <p14:creationId xmlns:p14="http://schemas.microsoft.com/office/powerpoint/2010/main" val="1092142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2F99E83D-10BD-4912-838C-C14C2B9472B3}" type="slidenum">
              <a:rPr lang="fr-FR" smtClean="0"/>
              <a:t>7</a:t>
            </a:fld>
            <a:endParaRPr lang="fr-FR"/>
          </a:p>
        </p:txBody>
      </p:sp>
    </p:spTree>
    <p:extLst>
      <p:ext uri="{BB962C8B-B14F-4D97-AF65-F5344CB8AC3E}">
        <p14:creationId xmlns:p14="http://schemas.microsoft.com/office/powerpoint/2010/main" val="145472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EFC8BCBC-582D-41A0-A0DB-27958EED188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Tree>
    <p:extLst>
      <p:ext uri="{BB962C8B-B14F-4D97-AF65-F5344CB8AC3E}">
        <p14:creationId xmlns:p14="http://schemas.microsoft.com/office/powerpoint/2010/main" val="282465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99E83D-10BD-4912-838C-C14C2B9472B3}" type="slidenum">
              <a:rPr kumimoji="0" lang="fr-FR" sz="1200" b="0" i="0" u="none" strike="noStrike" kern="1200" cap="none" spc="0" normalizeH="0" baseline="0" noProof="0" smtClean="0">
                <a:ln>
                  <a:noFill/>
                </a:ln>
                <a:solidFill>
                  <a:srgbClr val="4A4A4A"/>
                </a:solidFill>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srgbClr val="4A4A4A"/>
              </a:solidFill>
              <a:effectLst/>
              <a:uLnTx/>
              <a:uFillTx/>
              <a:latin typeface="Tahoma"/>
              <a:ea typeface="+mn-ea"/>
              <a:cs typeface="+mn-cs"/>
            </a:endParaRPr>
          </a:p>
        </p:txBody>
      </p:sp>
      <p:sp>
        <p:nvSpPr>
          <p:cNvPr id="5" name="Footer Placeholder 4">
            <a:extLst>
              <a:ext uri="{FF2B5EF4-FFF2-40B4-BE49-F238E27FC236}">
                <a16:creationId xmlns:a16="http://schemas.microsoft.com/office/drawing/2014/main" id="{EFC8BCBC-582D-41A0-A0DB-27958EED188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A4A4A"/>
                </a:solidFill>
                <a:effectLst/>
                <a:uLnTx/>
                <a:uFillTx/>
                <a:latin typeface="Tahoma"/>
                <a:ea typeface="+mn-ea"/>
                <a:cs typeface="+mn-cs"/>
              </a:rPr>
              <a:t>Intitulé du document - Sopra Steria</a:t>
            </a:r>
          </a:p>
        </p:txBody>
      </p:sp>
    </p:spTree>
    <p:extLst>
      <p:ext uri="{BB962C8B-B14F-4D97-AF65-F5344CB8AC3E}">
        <p14:creationId xmlns:p14="http://schemas.microsoft.com/office/powerpoint/2010/main" val="1046517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rød">
    <p:spTree>
      <p:nvGrpSpPr>
        <p:cNvPr id="1" name=""/>
        <p:cNvGrpSpPr/>
        <p:nvPr/>
      </p:nvGrpSpPr>
      <p:grpSpPr>
        <a:xfrm>
          <a:off x="0" y="0"/>
          <a:ext cx="0" cy="0"/>
          <a:chOff x="0" y="0"/>
          <a:chExt cx="0" cy="0"/>
        </a:xfrm>
      </p:grpSpPr>
      <p:sp>
        <p:nvSpPr>
          <p:cNvPr id="14" name="Rectangle 13"/>
          <p:cNvSpPr/>
          <p:nvPr userDrawn="1"/>
        </p:nvSpPr>
        <p:spPr>
          <a:xfrm>
            <a:off x="0" y="-8018"/>
            <a:ext cx="11493284" cy="5563910"/>
          </a:xfrm>
          <a:prstGeom prst="rect">
            <a:avLst/>
          </a:prstGeom>
          <a:gradFill flip="none" rotWithShape="1">
            <a:gsLst>
              <a:gs pos="50000">
                <a:schemeClr val="tx2"/>
              </a:gs>
              <a:gs pos="100000">
                <a:srgbClr val="EF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5" name="Text Placeholder 4">
            <a:extLst>
              <a:ext uri="{FF2B5EF4-FFF2-40B4-BE49-F238E27FC236}">
                <a16:creationId xmlns:a16="http://schemas.microsoft.com/office/drawing/2014/main" id="{B3A1B2A6-1E2B-4B3B-AA5D-56BB2A0899D1}"/>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244986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grå bakgrunn">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7ADCB2-0352-46F1-AE02-B38AE6186747}"/>
              </a:ext>
            </a:extLst>
          </p:cNvPr>
          <p:cNvPicPr>
            <a:picLocks noChangeAspect="1"/>
          </p:cNvPicPr>
          <p:nvPr userDrawn="1"/>
        </p:nvPicPr>
        <p:blipFill rotWithShape="1">
          <a:blip r:embed="rId2"/>
          <a:srcRect t="10057" b="33653"/>
          <a:stretch/>
        </p:blipFill>
        <p:spPr>
          <a:xfrm flipH="1" flipV="1">
            <a:off x="-1668" y="0"/>
            <a:ext cx="12193113" cy="6858000"/>
          </a:xfrm>
          <a:prstGeom prst="rect">
            <a:avLst/>
          </a:prstGeom>
        </p:spPr>
      </p:pic>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solidFill>
                  <a:schemeClr val="tx1"/>
                </a:solidFill>
              </a:defRPr>
            </a:lvl1pPr>
          </a:lstStyle>
          <a:p>
            <a:r>
              <a:rPr lang="nb-NO" noProof="0"/>
              <a:t>Tittel</a:t>
            </a:r>
          </a:p>
        </p:txBody>
      </p:sp>
      <p:pic>
        <p:nvPicPr>
          <p:cNvPr id="9" name="Image 9">
            <a:extLst>
              <a:ext uri="{FF2B5EF4-FFF2-40B4-BE49-F238E27FC236}">
                <a16:creationId xmlns:a16="http://schemas.microsoft.com/office/drawing/2014/main" id="{C7094BAA-B061-4033-A5AA-F1C3D20765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
        <p:nvSpPr>
          <p:cNvPr id="14" name="ZoneTexte 8">
            <a:extLst>
              <a:ext uri="{FF2B5EF4-FFF2-40B4-BE49-F238E27FC236}">
                <a16:creationId xmlns:a16="http://schemas.microsoft.com/office/drawing/2014/main" id="{A2CE01E7-48C4-4553-86FC-DE382D811F33}"/>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5" name="Rectangle 14">
            <a:extLst>
              <a:ext uri="{FF2B5EF4-FFF2-40B4-BE49-F238E27FC236}">
                <a16:creationId xmlns:a16="http://schemas.microsoft.com/office/drawing/2014/main" id="{4314C82F-96D2-4806-8AC2-E48ACB55A890}"/>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8" name="Text Placeholder 4">
            <a:extLst>
              <a:ext uri="{FF2B5EF4-FFF2-40B4-BE49-F238E27FC236}">
                <a16:creationId xmlns:a16="http://schemas.microsoft.com/office/drawing/2014/main" id="{2E0E9D1C-1B1C-495F-9CB1-46189C605EEE}"/>
              </a:ext>
            </a:extLst>
          </p:cNvPr>
          <p:cNvSpPr>
            <a:spLocks noGrp="1"/>
          </p:cNvSpPr>
          <p:nvPr>
            <p:ph type="body" sz="quarter" idx="10" hasCustomPrompt="1"/>
          </p:nvPr>
        </p:nvSpPr>
        <p:spPr>
          <a:xfrm>
            <a:off x="720183" y="1587610"/>
            <a:ext cx="10749412" cy="4538931"/>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Tree>
    <p:extLst>
      <p:ext uri="{BB962C8B-B14F-4D97-AF65-F5344CB8AC3E}">
        <p14:creationId xmlns:p14="http://schemas.microsoft.com/office/powerpoint/2010/main" val="383902708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orside grøn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FFD78F-3CC7-6E41-B0B4-359C3FDFBCB1}"/>
              </a:ext>
            </a:extLst>
          </p:cNvPr>
          <p:cNvSpPr/>
          <p:nvPr userDrawn="1"/>
        </p:nvSpPr>
        <p:spPr>
          <a:xfrm rot="16200000">
            <a:off x="2956628" y="-2973269"/>
            <a:ext cx="5565037" cy="11493284"/>
          </a:xfrm>
          <a:prstGeom prst="rect">
            <a:avLst/>
          </a:prstGeom>
          <a:gradFill>
            <a:gsLst>
              <a:gs pos="50000">
                <a:srgbClr val="02A189"/>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C45F250A-3DDA-4643-906D-DACD57A754EB}"/>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15" name="Sous-titre 2">
            <a:extLst>
              <a:ext uri="{FF2B5EF4-FFF2-40B4-BE49-F238E27FC236}">
                <a16:creationId xmlns:a16="http://schemas.microsoft.com/office/drawing/2014/main" id="{6E543D07-988E-4A71-AF18-0CBC792DCB92}"/>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7" name="Text Placeholder 4">
            <a:extLst>
              <a:ext uri="{FF2B5EF4-FFF2-40B4-BE49-F238E27FC236}">
                <a16:creationId xmlns:a16="http://schemas.microsoft.com/office/drawing/2014/main" id="{9ED4BBA5-A619-4C05-A053-25AFDF196F74}"/>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14836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orside lill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81C7EF-6161-2642-B223-5DDF6F7C14AD}"/>
              </a:ext>
            </a:extLst>
          </p:cNvPr>
          <p:cNvSpPr/>
          <p:nvPr userDrawn="1"/>
        </p:nvSpPr>
        <p:spPr>
          <a:xfrm rot="16200000">
            <a:off x="2956628" y="-2973269"/>
            <a:ext cx="5565037" cy="11493284"/>
          </a:xfrm>
          <a:prstGeom prst="rect">
            <a:avLst/>
          </a:prstGeom>
          <a:gradFill>
            <a:gsLst>
              <a:gs pos="50000">
                <a:srgbClr val="8C1D82"/>
              </a:gs>
              <a:gs pos="100000">
                <a:srgbClr val="E955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2" name="Titre 1">
            <a:extLst>
              <a:ext uri="{FF2B5EF4-FFF2-40B4-BE49-F238E27FC236}">
                <a16:creationId xmlns:a16="http://schemas.microsoft.com/office/drawing/2014/main" id="{5C4A6542-D82D-43FE-B730-A569349EB6E8}"/>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15" name="Sous-titre 2">
            <a:extLst>
              <a:ext uri="{FF2B5EF4-FFF2-40B4-BE49-F238E27FC236}">
                <a16:creationId xmlns:a16="http://schemas.microsoft.com/office/drawing/2014/main" id="{339CC4FF-640D-4748-A8BC-0B73C3BAA19B}"/>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7" name="Text Placeholder 4">
            <a:extLst>
              <a:ext uri="{FF2B5EF4-FFF2-40B4-BE49-F238E27FC236}">
                <a16:creationId xmlns:a16="http://schemas.microsoft.com/office/drawing/2014/main" id="{7DE7C281-B86E-4C39-B82C-E4B993F86F98}"/>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2832219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35D6C-B172-324B-A093-47714ED4F479}"/>
              </a:ext>
            </a:extLst>
          </p:cNvPr>
          <p:cNvSpPr/>
          <p:nvPr userDrawn="1"/>
        </p:nvSpPr>
        <p:spPr>
          <a:xfrm rot="16200000">
            <a:off x="2956628" y="-2973269"/>
            <a:ext cx="5565037" cy="11493284"/>
          </a:xfrm>
          <a:prstGeom prst="rect">
            <a:avLst/>
          </a:prstGeom>
          <a:gradFill>
            <a:gsLst>
              <a:gs pos="50000">
                <a:srgbClr val="007BC2"/>
              </a:gs>
              <a:gs pos="99000">
                <a:srgbClr val="30AC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C971D943-B134-4318-8C0F-D5D21E39A71B}"/>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15" name="Sous-titre 2">
            <a:extLst>
              <a:ext uri="{FF2B5EF4-FFF2-40B4-BE49-F238E27FC236}">
                <a16:creationId xmlns:a16="http://schemas.microsoft.com/office/drawing/2014/main" id="{2B6419D0-81F5-4D3C-8F23-E6DEA26AFBE9}"/>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7" name="Text Placeholder 4">
            <a:extLst>
              <a:ext uri="{FF2B5EF4-FFF2-40B4-BE49-F238E27FC236}">
                <a16:creationId xmlns:a16="http://schemas.microsoft.com/office/drawing/2014/main" id="{6F50CB5C-6110-448D-869F-23DC97C12515}"/>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3924368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orside figurer">
    <p:spTree>
      <p:nvGrpSpPr>
        <p:cNvPr id="1" name=""/>
        <p:cNvGrpSpPr/>
        <p:nvPr/>
      </p:nvGrpSpPr>
      <p:grpSpPr>
        <a:xfrm>
          <a:off x="0" y="0"/>
          <a:ext cx="0" cy="0"/>
          <a:chOff x="0" y="0"/>
          <a:chExt cx="0" cy="0"/>
        </a:xfrm>
      </p:grpSpPr>
      <p:pic>
        <p:nvPicPr>
          <p:cNvPr id="5" name="Picture 4" descr="A picture containing man, colorful, young, street&#10;&#10;Description automatically generated">
            <a:extLst>
              <a:ext uri="{FF2B5EF4-FFF2-40B4-BE49-F238E27FC236}">
                <a16:creationId xmlns:a16="http://schemas.microsoft.com/office/drawing/2014/main" id="{C6D57987-DB19-9546-B209-98C26CCD19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1494800" cy="5556626"/>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2" name="Titre 1">
            <a:extLst>
              <a:ext uri="{FF2B5EF4-FFF2-40B4-BE49-F238E27FC236}">
                <a16:creationId xmlns:a16="http://schemas.microsoft.com/office/drawing/2014/main" id="{C3341275-B9E7-4396-819A-0B80BEAE895E}"/>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14" name="Sous-titre 2">
            <a:extLst>
              <a:ext uri="{FF2B5EF4-FFF2-40B4-BE49-F238E27FC236}">
                <a16:creationId xmlns:a16="http://schemas.microsoft.com/office/drawing/2014/main" id="{2373D8D3-F684-4E17-911B-6F15FE34322A}"/>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5" name="Text Placeholder 4">
            <a:extLst>
              <a:ext uri="{FF2B5EF4-FFF2-40B4-BE49-F238E27FC236}">
                <a16:creationId xmlns:a16="http://schemas.microsoft.com/office/drawing/2014/main" id="{16E58862-16D6-49AD-BD74-EA0E25B44EB6}"/>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
        <p:nvSpPr>
          <p:cNvPr id="13" name="Rectangle 12">
            <a:extLst>
              <a:ext uri="{FF2B5EF4-FFF2-40B4-BE49-F238E27FC236}">
                <a16:creationId xmlns:a16="http://schemas.microsoft.com/office/drawing/2014/main" id="{9C961300-7F4C-F34F-A7CB-6B9E0EC9EE41}"/>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nb-NO" noProof="0">
              <a:solidFill>
                <a:schemeClr val="tx1"/>
              </a:solidFill>
            </a:endParaRPr>
          </a:p>
        </p:txBody>
      </p:sp>
    </p:spTree>
    <p:extLst>
      <p:ext uri="{BB962C8B-B14F-4D97-AF65-F5344CB8AC3E}">
        <p14:creationId xmlns:p14="http://schemas.microsoft.com/office/powerpoint/2010/main" val="14570231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ballon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6CD13D-A7D3-8943-8561-B8AF0AC81A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10160"/>
            <a:ext cx="11493283" cy="5555892"/>
          </a:xfrm>
          <a:prstGeom prst="rect">
            <a:avLst/>
          </a:prstGeom>
          <a:ln>
            <a:noFill/>
          </a:ln>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5" name="Titre 1">
            <a:extLst>
              <a:ext uri="{FF2B5EF4-FFF2-40B4-BE49-F238E27FC236}">
                <a16:creationId xmlns:a16="http://schemas.microsoft.com/office/drawing/2014/main" id="{39D86390-607A-4364-A878-710892DFF9FC}"/>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nb-NO" noProof="0"/>
              <a:t>Sett inn tittel på presentasjon</a:t>
            </a:r>
          </a:p>
        </p:txBody>
      </p:sp>
      <p:sp>
        <p:nvSpPr>
          <p:cNvPr id="12" name="Sous-titre 2">
            <a:extLst>
              <a:ext uri="{FF2B5EF4-FFF2-40B4-BE49-F238E27FC236}">
                <a16:creationId xmlns:a16="http://schemas.microsoft.com/office/drawing/2014/main" id="{F42E55AC-2CA6-478C-BDD7-82B7C221D6B7}"/>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4" name="Text Placeholder 4">
            <a:extLst>
              <a:ext uri="{FF2B5EF4-FFF2-40B4-BE49-F238E27FC236}">
                <a16:creationId xmlns:a16="http://schemas.microsoft.com/office/drawing/2014/main" id="{8F992C8B-9849-4870-BF02-0B43D60FFAEC}"/>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
        <p:nvSpPr>
          <p:cNvPr id="17" name="Rectangle 16">
            <a:extLst>
              <a:ext uri="{FF2B5EF4-FFF2-40B4-BE49-F238E27FC236}">
                <a16:creationId xmlns:a16="http://schemas.microsoft.com/office/drawing/2014/main" id="{934DFC3A-91F7-7040-8E65-409743CA06DC}"/>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nb-NO" noProof="0">
              <a:solidFill>
                <a:schemeClr val="tx1"/>
              </a:solidFill>
            </a:endParaRPr>
          </a:p>
        </p:txBody>
      </p:sp>
    </p:spTree>
    <p:extLst>
      <p:ext uri="{BB962C8B-B14F-4D97-AF65-F5344CB8AC3E}">
        <p14:creationId xmlns:p14="http://schemas.microsoft.com/office/powerpoint/2010/main" val="3807022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dam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71C989-48AC-BF43-BBEA-54615DE72F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60"/>
          <a:stretch/>
        </p:blipFill>
        <p:spPr>
          <a:xfrm>
            <a:off x="0" y="0"/>
            <a:ext cx="11485790" cy="5565038"/>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4" name="Titre 1">
            <a:extLst>
              <a:ext uri="{FF2B5EF4-FFF2-40B4-BE49-F238E27FC236}">
                <a16:creationId xmlns:a16="http://schemas.microsoft.com/office/drawing/2014/main" id="{197EC8D9-95B2-7549-B86E-2AD4A229809B}"/>
              </a:ext>
            </a:extLst>
          </p:cNvPr>
          <p:cNvSpPr txBox="1">
            <a:spLocks/>
          </p:cNvSpPr>
          <p:nvPr userDrawn="1"/>
        </p:nvSpPr>
        <p:spPr>
          <a:xfrm>
            <a:off x="0" y="0"/>
            <a:ext cx="6096001" cy="5565038"/>
          </a:xfrm>
          <a:prstGeom prst="rect">
            <a:avLst/>
          </a:prstGeom>
          <a:gradFill flip="none" rotWithShape="1">
            <a:gsLst>
              <a:gs pos="63000">
                <a:srgbClr val="5C5C5C">
                  <a:alpha val="34000"/>
                </a:srgbClr>
              </a:gs>
              <a:gs pos="100000">
                <a:schemeClr val="bg1">
                  <a:alpha val="0"/>
                </a:schemeClr>
              </a:gs>
            </a:gsLst>
            <a:lin ang="0" scaled="1"/>
            <a:tileRect/>
          </a:gradFill>
        </p:spPr>
        <p:txBody>
          <a:bodyPr lIns="720000" bIns="2628000" anchor="b"/>
          <a:lstStyle>
            <a:lvl1pPr algn="l" defTabSz="914400" rtl="0" eaLnBrk="1" latinLnBrk="0" hangingPunct="1">
              <a:lnSpc>
                <a:spcPct val="100000"/>
              </a:lnSpc>
              <a:spcBef>
                <a:spcPts val="600"/>
              </a:spcBef>
              <a:buNone/>
              <a:defRPr sz="4000" b="1" kern="1200">
                <a:solidFill>
                  <a:schemeClr val="bg1"/>
                </a:solidFill>
                <a:latin typeface="+mj-lt"/>
                <a:ea typeface="+mj-ea"/>
                <a:cs typeface="+mj-cs"/>
              </a:defRPr>
            </a:lvl1pPr>
          </a:lstStyle>
          <a:p>
            <a:endParaRPr lang="fr-FR"/>
          </a:p>
        </p:txBody>
      </p:sp>
      <p:sp>
        <p:nvSpPr>
          <p:cNvPr id="18" name="Rectangle 17">
            <a:extLst>
              <a:ext uri="{FF2B5EF4-FFF2-40B4-BE49-F238E27FC236}">
                <a16:creationId xmlns:a16="http://schemas.microsoft.com/office/drawing/2014/main" id="{1EE0874E-2CF2-B147-B174-136FD98ED3E0}"/>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nb-NO" noProof="0">
              <a:solidFill>
                <a:schemeClr val="tx1"/>
              </a:solidFill>
            </a:endParaRPr>
          </a:p>
        </p:txBody>
      </p:sp>
      <p:sp>
        <p:nvSpPr>
          <p:cNvPr id="19" name="Titre 1">
            <a:extLst>
              <a:ext uri="{FF2B5EF4-FFF2-40B4-BE49-F238E27FC236}">
                <a16:creationId xmlns:a16="http://schemas.microsoft.com/office/drawing/2014/main" id="{BE649CA2-69A8-534B-B749-8A76FF40FC90}"/>
              </a:ext>
            </a:extLst>
          </p:cNvPr>
          <p:cNvSpPr>
            <a:spLocks noGrp="1"/>
          </p:cNvSpPr>
          <p:nvPr>
            <p:ph type="ctrTitle" hasCustomPrompt="1"/>
          </p:nvPr>
        </p:nvSpPr>
        <p:spPr>
          <a:xfrm>
            <a:off x="719138" y="788400"/>
            <a:ext cx="6120000" cy="1980000"/>
          </a:xfrm>
          <a:prstGeom prst="rect">
            <a:avLst/>
          </a:prstGeom>
        </p:spPr>
        <p:txBody>
          <a:bodyPr anchor="b">
            <a:normAutofit/>
          </a:bodyPr>
          <a:lstStyle>
            <a:lvl1pPr algn="l">
              <a:defRPr sz="4000" b="1">
                <a:solidFill>
                  <a:schemeClr val="bg1"/>
                </a:solidFill>
              </a:defRPr>
            </a:lvl1pPr>
          </a:lstStyle>
          <a:p>
            <a:r>
              <a:rPr lang="nb-NO" noProof="0"/>
              <a:t>Sett inn tittel på presentasjon</a:t>
            </a:r>
          </a:p>
        </p:txBody>
      </p:sp>
      <p:sp>
        <p:nvSpPr>
          <p:cNvPr id="12" name="Sous-titre 2">
            <a:extLst>
              <a:ext uri="{FF2B5EF4-FFF2-40B4-BE49-F238E27FC236}">
                <a16:creationId xmlns:a16="http://schemas.microsoft.com/office/drawing/2014/main" id="{FE5234F0-8CF2-4689-90B9-6B8A6F8DB195}"/>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3" name="Text Placeholder 4">
            <a:extLst>
              <a:ext uri="{FF2B5EF4-FFF2-40B4-BE49-F238E27FC236}">
                <a16:creationId xmlns:a16="http://schemas.microsoft.com/office/drawing/2014/main" id="{DBE3D409-AEAC-41DA-90A1-82D79228DD4C}"/>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175559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man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61BE3-EA69-5643-89BA-C3C21B180E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0"/>
          <a:stretch/>
        </p:blipFill>
        <p:spPr>
          <a:xfrm>
            <a:off x="0" y="0"/>
            <a:ext cx="11485790" cy="5568902"/>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EBC12D68-5729-E44D-9CD3-14320265FC4E}"/>
              </a:ext>
            </a:extLst>
          </p:cNvPr>
          <p:cNvSpPr txBox="1">
            <a:spLocks/>
          </p:cNvSpPr>
          <p:nvPr userDrawn="1"/>
        </p:nvSpPr>
        <p:spPr>
          <a:xfrm>
            <a:off x="0" y="-1"/>
            <a:ext cx="6151418" cy="5565337"/>
          </a:xfrm>
          <a:prstGeom prst="rect">
            <a:avLst/>
          </a:prstGeom>
          <a:gradFill flip="none" rotWithShape="1">
            <a:gsLst>
              <a:gs pos="75000">
                <a:srgbClr val="5C5C5C">
                  <a:alpha val="20000"/>
                </a:srgbClr>
              </a:gs>
              <a:gs pos="40000">
                <a:schemeClr val="tx1">
                  <a:lumMod val="50000"/>
                  <a:alpha val="50000"/>
                </a:schemeClr>
              </a:gs>
              <a:gs pos="100000">
                <a:schemeClr val="bg1">
                  <a:alpha val="0"/>
                </a:schemeClr>
              </a:gs>
            </a:gsLst>
            <a:lin ang="0" scaled="1"/>
            <a:tileRect/>
          </a:gradFill>
        </p:spPr>
        <p:txBody>
          <a:bodyPr lIns="720000" bIns="2628000" anchor="b"/>
          <a:lstStyle>
            <a:lvl1pPr algn="l" defTabSz="914400" rtl="0" eaLnBrk="1" latinLnBrk="0" hangingPunct="1">
              <a:lnSpc>
                <a:spcPct val="100000"/>
              </a:lnSpc>
              <a:spcBef>
                <a:spcPts val="600"/>
              </a:spcBef>
              <a:buNone/>
              <a:defRPr sz="4000" b="1" kern="1200">
                <a:solidFill>
                  <a:schemeClr val="bg1"/>
                </a:solidFill>
                <a:latin typeface="+mj-lt"/>
                <a:ea typeface="+mj-ea"/>
                <a:cs typeface="+mj-cs"/>
              </a:defRPr>
            </a:lvl1pPr>
          </a:lstStyle>
          <a:p>
            <a:endParaRPr lang="nb-NO" noProof="0"/>
          </a:p>
        </p:txBody>
      </p:sp>
      <p:sp>
        <p:nvSpPr>
          <p:cNvPr id="14" name="Rectangle 13">
            <a:extLst>
              <a:ext uri="{FF2B5EF4-FFF2-40B4-BE49-F238E27FC236}">
                <a16:creationId xmlns:a16="http://schemas.microsoft.com/office/drawing/2014/main" id="{295EC9CF-F613-874E-9E82-D428EF875FAB}"/>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noProof="0">
              <a:solidFill>
                <a:schemeClr val="tx1"/>
              </a:solidFill>
            </a:endParaRPr>
          </a:p>
        </p:txBody>
      </p:sp>
      <p:sp>
        <p:nvSpPr>
          <p:cNvPr id="18" name="Titre 1">
            <a:extLst>
              <a:ext uri="{FF2B5EF4-FFF2-40B4-BE49-F238E27FC236}">
                <a16:creationId xmlns:a16="http://schemas.microsoft.com/office/drawing/2014/main" id="{250ACA70-FC69-A047-ACF3-2F14128543D9}"/>
              </a:ext>
            </a:extLst>
          </p:cNvPr>
          <p:cNvSpPr>
            <a:spLocks noGrp="1"/>
          </p:cNvSpPr>
          <p:nvPr>
            <p:ph type="ctrTitle" hasCustomPrompt="1"/>
          </p:nvPr>
        </p:nvSpPr>
        <p:spPr>
          <a:xfrm>
            <a:off x="719138" y="788400"/>
            <a:ext cx="6120000" cy="1980000"/>
          </a:xfrm>
          <a:prstGeom prst="rect">
            <a:avLst/>
          </a:prstGeom>
        </p:spPr>
        <p:txBody>
          <a:bodyPr anchor="b"/>
          <a:lstStyle>
            <a:lvl1pPr algn="l">
              <a:defRPr sz="4000" b="1">
                <a:solidFill>
                  <a:schemeClr val="bg1"/>
                </a:solidFill>
              </a:defRPr>
            </a:lvl1pPr>
          </a:lstStyle>
          <a:p>
            <a:r>
              <a:rPr lang="nb-NO" noProof="0"/>
              <a:t>Sett inn tittel på presentasjon</a:t>
            </a:r>
          </a:p>
        </p:txBody>
      </p:sp>
      <p:sp>
        <p:nvSpPr>
          <p:cNvPr id="12" name="Sous-titre 2">
            <a:extLst>
              <a:ext uri="{FF2B5EF4-FFF2-40B4-BE49-F238E27FC236}">
                <a16:creationId xmlns:a16="http://schemas.microsoft.com/office/drawing/2014/main" id="{8BC3D078-F972-49F3-83E1-4B5E679462DC}"/>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5" name="Text Placeholder 4">
            <a:extLst>
              <a:ext uri="{FF2B5EF4-FFF2-40B4-BE49-F238E27FC236}">
                <a16:creationId xmlns:a16="http://schemas.microsoft.com/office/drawing/2014/main" id="{A3C490BB-E324-477E-A697-1E43951C08EE}"/>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84651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sett inn bilde">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hasCustomPrompt="1"/>
          </p:nvPr>
        </p:nvSpPr>
        <p:spPr>
          <a:xfrm>
            <a:off x="0" y="0"/>
            <a:ext cx="11473200" cy="5417345"/>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noProof="0"/>
              <a:t>Klikk på ikonet for å legge til bilde</a:t>
            </a: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0" y="-15853"/>
            <a:ext cx="5372100" cy="5433197"/>
          </a:xfrm>
          <a:gradFill flip="none" rotWithShape="1">
            <a:gsLst>
              <a:gs pos="90000">
                <a:srgbClr val="5C5C5C">
                  <a:alpha val="17000"/>
                </a:srgbClr>
              </a:gs>
              <a:gs pos="36000">
                <a:schemeClr val="tx1">
                  <a:lumMod val="75000"/>
                  <a:alpha val="44000"/>
                </a:schemeClr>
              </a:gs>
              <a:gs pos="100000">
                <a:schemeClr val="accent1">
                  <a:lumMod val="30000"/>
                  <a:lumOff val="70000"/>
                  <a:alpha val="11000"/>
                </a:schemeClr>
              </a:gs>
            </a:gsLst>
            <a:lin ang="0" scaled="1"/>
            <a:tileRect/>
          </a:gradFill>
        </p:spPr>
        <p:txBody>
          <a:bodyPr lIns="720000" bIns="2628000" anchor="b"/>
          <a:lstStyle>
            <a:lvl1pPr algn="l">
              <a:defRPr sz="4000" b="1">
                <a:solidFill>
                  <a:schemeClr val="bg1"/>
                </a:solidFill>
              </a:defRPr>
            </a:lvl1pPr>
          </a:lstStyle>
          <a:p>
            <a:r>
              <a:rPr lang="nb-NO" noProof="0"/>
              <a:t>Sett inn tittel på presentasjon</a:t>
            </a:r>
          </a:p>
        </p:txBody>
      </p:sp>
      <p:cxnSp>
        <p:nvCxnSpPr>
          <p:cNvPr id="18" name="Connecteur droit 17"/>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cxnSp>
        <p:nvCxnSpPr>
          <p:cNvPr id="17" name="Connecteur droit 15">
            <a:extLst>
              <a:ext uri="{FF2B5EF4-FFF2-40B4-BE49-F238E27FC236}">
                <a16:creationId xmlns:a16="http://schemas.microsoft.com/office/drawing/2014/main" id="{AEF24AFE-FBAB-41D2-A417-422A4E08E341}"/>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3E0534C-88A8-4062-B974-97E137154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9" name="ZoneTexte 8">
            <a:extLst>
              <a:ext uri="{FF2B5EF4-FFF2-40B4-BE49-F238E27FC236}">
                <a16:creationId xmlns:a16="http://schemas.microsoft.com/office/drawing/2014/main" id="{726D5BFD-9D2E-4387-BD1C-795EEF816192}"/>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21" name="Rectangle 20">
            <a:extLst>
              <a:ext uri="{FF2B5EF4-FFF2-40B4-BE49-F238E27FC236}">
                <a16:creationId xmlns:a16="http://schemas.microsoft.com/office/drawing/2014/main" id="{8D3EB1F4-7F19-42AA-A59B-9FD433795D43}"/>
              </a:ext>
            </a:extLst>
          </p:cNvPr>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Sous-titre 2">
            <a:extLst>
              <a:ext uri="{FF2B5EF4-FFF2-40B4-BE49-F238E27FC236}">
                <a16:creationId xmlns:a16="http://schemas.microsoft.com/office/drawing/2014/main" id="{35202595-7704-435E-A83A-BB1204CB3EF5}"/>
              </a:ext>
            </a:extLst>
          </p:cNvPr>
          <p:cNvSpPr>
            <a:spLocks noGrp="1"/>
          </p:cNvSpPr>
          <p:nvPr>
            <p:ph type="subTitle" idx="1" hasCustomPrompt="1"/>
          </p:nvPr>
        </p:nvSpPr>
        <p:spPr>
          <a:xfrm>
            <a:off x="719138" y="3785955"/>
            <a:ext cx="43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sp>
        <p:nvSpPr>
          <p:cNvPr id="12" name="Text Placeholder 4">
            <a:extLst>
              <a:ext uri="{FF2B5EF4-FFF2-40B4-BE49-F238E27FC236}">
                <a16:creationId xmlns:a16="http://schemas.microsoft.com/office/drawing/2014/main" id="{A1DE50DC-B6F4-48C3-948E-6F3C6C28ECF6}"/>
              </a:ext>
            </a:extLst>
          </p:cNvPr>
          <p:cNvSpPr>
            <a:spLocks noGrp="1"/>
          </p:cNvSpPr>
          <p:nvPr>
            <p:ph type="body" sz="quarter" idx="10" hasCustomPrompt="1"/>
          </p:nvPr>
        </p:nvSpPr>
        <p:spPr>
          <a:xfrm>
            <a:off x="719138" y="4113588"/>
            <a:ext cx="43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Tree>
    <p:extLst>
      <p:ext uri="{BB962C8B-B14F-4D97-AF65-F5344CB8AC3E}">
        <p14:creationId xmlns:p14="http://schemas.microsoft.com/office/powerpoint/2010/main" val="324551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rside sett inn bilde bred">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hasCustomPrompt="1"/>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noProof="0"/>
              <a:t>Klikk på ikonet for å legge til bilde</a:t>
            </a:r>
          </a:p>
        </p:txBody>
      </p:sp>
      <p:sp>
        <p:nvSpPr>
          <p:cNvPr id="22" name="Espace réservé du texte 8">
            <a:extLst>
              <a:ext uri="{FF2B5EF4-FFF2-40B4-BE49-F238E27FC236}">
                <a16:creationId xmlns:a16="http://schemas.microsoft.com/office/drawing/2014/main" id="{E6665D20-3F31-4A31-A265-30321D0FA876}"/>
              </a:ext>
            </a:extLst>
          </p:cNvPr>
          <p:cNvSpPr>
            <a:spLocks noGrp="1"/>
          </p:cNvSpPr>
          <p:nvPr>
            <p:ph type="body" sz="quarter" idx="17" hasCustomPrompt="1"/>
          </p:nvPr>
        </p:nvSpPr>
        <p:spPr>
          <a:xfrm>
            <a:off x="1" y="3363686"/>
            <a:ext cx="12191998" cy="2741913"/>
          </a:xfrm>
          <a:gradFill>
            <a:gsLst>
              <a:gs pos="36000">
                <a:srgbClr val="252525">
                  <a:alpha val="31000"/>
                </a:srgbClr>
              </a:gs>
              <a:gs pos="100000">
                <a:schemeClr val="tx1">
                  <a:lumMod val="50000"/>
                  <a:alpha val="40000"/>
                </a:schemeClr>
              </a:gs>
              <a:gs pos="0">
                <a:schemeClr val="tx1">
                  <a:lumMod val="50000"/>
                  <a:alpha val="0"/>
                </a:schemeClr>
              </a:gs>
            </a:gsLst>
            <a:lin ang="5400000" scaled="1"/>
          </a:gradFill>
          <a:ln w="3175">
            <a:noFill/>
          </a:ln>
        </p:spPr>
        <p:txBody>
          <a:bodyPr lIns="720000" tIns="864000" rIns="0" bIns="1332000" anchor="b">
            <a:normAutofit/>
          </a:bodyPr>
          <a:lstStyle>
            <a:lvl1pPr marL="0" indent="0">
              <a:buNone/>
              <a:defRPr sz="3600" b="1" baseline="0">
                <a:solidFill>
                  <a:schemeClr val="bg1"/>
                </a:solidFill>
              </a:defRPr>
            </a:lvl1pPr>
          </a:lstStyle>
          <a:p>
            <a:pPr lvl="0"/>
            <a:r>
              <a:rPr lang="nb-NO" noProof="0"/>
              <a:t>Sett inn tittel på presentasjon</a:t>
            </a:r>
          </a:p>
        </p:txBody>
      </p:sp>
      <p:sp>
        <p:nvSpPr>
          <p:cNvPr id="13" name="ZoneTexte 8">
            <a:extLst>
              <a:ext uri="{FF2B5EF4-FFF2-40B4-BE49-F238E27FC236}">
                <a16:creationId xmlns:a16="http://schemas.microsoft.com/office/drawing/2014/main" id="{AC1A6883-4C96-4433-97A7-0D5DD3804542}"/>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6" name="Rectangle 15">
            <a:extLst>
              <a:ext uri="{FF2B5EF4-FFF2-40B4-BE49-F238E27FC236}">
                <a16:creationId xmlns:a16="http://schemas.microsoft.com/office/drawing/2014/main" id="{F5EF060F-8B3D-4E82-9076-E72DDF1B7E31}"/>
              </a:ext>
            </a:extLst>
          </p:cNvPr>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7" name="Text Placeholder 4">
            <a:extLst>
              <a:ext uri="{FF2B5EF4-FFF2-40B4-BE49-F238E27FC236}">
                <a16:creationId xmlns:a16="http://schemas.microsoft.com/office/drawing/2014/main" id="{D063A181-2FD9-4F9B-9D94-41743E35AAF3}"/>
              </a:ext>
            </a:extLst>
          </p:cNvPr>
          <p:cNvSpPr>
            <a:spLocks noGrp="1"/>
          </p:cNvSpPr>
          <p:nvPr>
            <p:ph type="body" sz="quarter" idx="10" hasCustomPrompt="1"/>
          </p:nvPr>
        </p:nvSpPr>
        <p:spPr>
          <a:xfrm>
            <a:off x="719138" y="5382832"/>
            <a:ext cx="6120000" cy="303643"/>
          </a:xfrm>
        </p:spPr>
        <p:txBody>
          <a:bodyPr>
            <a:normAutofit/>
          </a:bodyPr>
          <a:lstStyle>
            <a:lvl1pPr marL="0" indent="0">
              <a:buNone/>
              <a:defRPr sz="1400">
                <a:solidFill>
                  <a:schemeClr val="bg1"/>
                </a:solidFill>
                <a:latin typeface="+mn-lt"/>
              </a:defRPr>
            </a:lvl1pPr>
          </a:lstStyle>
          <a:p>
            <a:pPr lvl="0"/>
            <a:r>
              <a:rPr lang="nb-NO" noProof="0"/>
              <a:t>xx.xx.xxxx</a:t>
            </a:r>
          </a:p>
        </p:txBody>
      </p:sp>
      <p:sp>
        <p:nvSpPr>
          <p:cNvPr id="21" name="Sous-titre 2">
            <a:extLst>
              <a:ext uri="{FF2B5EF4-FFF2-40B4-BE49-F238E27FC236}">
                <a16:creationId xmlns:a16="http://schemas.microsoft.com/office/drawing/2014/main" id="{067770CD-D7F0-4DAD-B500-7CE55BDF1CDC}"/>
              </a:ext>
            </a:extLst>
          </p:cNvPr>
          <p:cNvSpPr>
            <a:spLocks noGrp="1"/>
          </p:cNvSpPr>
          <p:nvPr>
            <p:ph type="subTitle" idx="1" hasCustomPrompt="1"/>
          </p:nvPr>
        </p:nvSpPr>
        <p:spPr>
          <a:xfrm>
            <a:off x="719138" y="5055201"/>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Navn/Undertittel</a:t>
            </a:r>
          </a:p>
        </p:txBody>
      </p:sp>
      <p:cxnSp>
        <p:nvCxnSpPr>
          <p:cNvPr id="10" name="Connecteur droit 17">
            <a:extLst>
              <a:ext uri="{FF2B5EF4-FFF2-40B4-BE49-F238E27FC236}">
                <a16:creationId xmlns:a16="http://schemas.microsoft.com/office/drawing/2014/main" id="{767CF56A-4BA7-4B67-8FB5-0D941D4B8A91}"/>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ZoneTexte 19">
            <a:extLst>
              <a:ext uri="{FF2B5EF4-FFF2-40B4-BE49-F238E27FC236}">
                <a16:creationId xmlns:a16="http://schemas.microsoft.com/office/drawing/2014/main" id="{A78761EC-C067-4D3C-84DB-817AB0248037}"/>
              </a:ext>
            </a:extLst>
          </p:cNvPr>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spTree>
    <p:extLst>
      <p:ext uri="{BB962C8B-B14F-4D97-AF65-F5344CB8AC3E}">
        <p14:creationId xmlns:p14="http://schemas.microsoft.com/office/powerpoint/2010/main" val="22496920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587610"/>
            <a:ext cx="10749412" cy="4538931"/>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9" name="ZoneTexte 8">
            <a:extLst>
              <a:ext uri="{FF2B5EF4-FFF2-40B4-BE49-F238E27FC236}">
                <a16:creationId xmlns:a16="http://schemas.microsoft.com/office/drawing/2014/main" id="{330B3B81-CB18-49F2-A0E3-637EFF665D98}"/>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0" name="Rectangle 9">
            <a:extLst>
              <a:ext uri="{FF2B5EF4-FFF2-40B4-BE49-F238E27FC236}">
                <a16:creationId xmlns:a16="http://schemas.microsoft.com/office/drawing/2014/main" id="{D86BF4AE-C967-4346-99C5-1B876420959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235816130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rød">
    <p:spTree>
      <p:nvGrpSpPr>
        <p:cNvPr id="1" name=""/>
        <p:cNvGrpSpPr/>
        <p:nvPr/>
      </p:nvGrpSpPr>
      <p:grpSpPr>
        <a:xfrm>
          <a:off x="0" y="0"/>
          <a:ext cx="0" cy="0"/>
          <a:chOff x="0" y="0"/>
          <a:chExt cx="0" cy="0"/>
        </a:xfrm>
      </p:grpSpPr>
      <p:sp>
        <p:nvSpPr>
          <p:cNvPr id="29" name="Rectangle 28"/>
          <p:cNvSpPr/>
          <p:nvPr userDrawn="1"/>
        </p:nvSpPr>
        <p:spPr>
          <a:xfrm>
            <a:off x="0" y="-8019"/>
            <a:ext cx="12192000" cy="6113615"/>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37502" y="1523766"/>
            <a:ext cx="10753200" cy="60961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37502" y="2180165"/>
            <a:ext cx="10753200" cy="611523"/>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37502" y="2824820"/>
            <a:ext cx="10753200" cy="612000"/>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37502" y="3469952"/>
            <a:ext cx="10753200" cy="61199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37502" y="4115083"/>
            <a:ext cx="10753200" cy="61723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37502" y="4751804"/>
            <a:ext cx="10753200" cy="612000"/>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5D63719-72E0-4526-B466-31D06C686F98}"/>
              </a:ext>
            </a:extLst>
          </p:cNvPr>
          <p:cNvSpPr>
            <a:spLocks noGrp="1"/>
          </p:cNvSpPr>
          <p:nvPr>
            <p:ph type="body" sz="quarter" idx="24" hasCustomPrompt="1"/>
          </p:nvPr>
        </p:nvSpPr>
        <p:spPr>
          <a:xfrm>
            <a:off x="720826" y="735433"/>
            <a:ext cx="10753200" cy="547200"/>
          </a:xfrm>
        </p:spPr>
        <p:txBody>
          <a:bodyPr/>
          <a:lstStyle>
            <a:lvl1pPr marL="0" indent="0">
              <a:buNone/>
              <a:defRPr sz="3000" b="1">
                <a:solidFill>
                  <a:schemeClr val="bg1"/>
                </a:solidFill>
                <a:latin typeface="+mj-lt"/>
              </a:defRPr>
            </a:lvl1pPr>
          </a:lstStyle>
          <a:p>
            <a:pPr lvl="0"/>
            <a:r>
              <a:rPr lang="nb-NO" noProof="0"/>
              <a:t>Sett inn agenda/tittel</a:t>
            </a:r>
          </a:p>
        </p:txBody>
      </p:sp>
    </p:spTree>
    <p:extLst>
      <p:ext uri="{BB962C8B-B14F-4D97-AF65-F5344CB8AC3E}">
        <p14:creationId xmlns:p14="http://schemas.microsoft.com/office/powerpoint/2010/main" val="2286699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sett inn bilde bred">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DD0F66AD-774F-4391-8C02-EF5505897EA8}"/>
              </a:ext>
            </a:extLst>
          </p:cNvPr>
          <p:cNvSpPr>
            <a:spLocks noGrp="1"/>
          </p:cNvSpPr>
          <p:nvPr>
            <p:ph type="pic" sz="quarter" idx="24" hasCustomPrompt="1"/>
          </p:nvPr>
        </p:nvSpPr>
        <p:spPr>
          <a:xfrm>
            <a:off x="0" y="0"/>
            <a:ext cx="12192000" cy="6105596"/>
          </a:xfrm>
          <a:solidFill>
            <a:schemeClr val="bg2"/>
          </a:solidFill>
        </p:spPr>
        <p:txBody>
          <a:bodyPr anchor="ctr"/>
          <a:lstStyle>
            <a:lvl1pPr marL="0" indent="0" algn="ctr">
              <a:buNone/>
              <a:defRPr sz="1400" b="0"/>
            </a:lvl1pPr>
          </a:lstStyle>
          <a:p>
            <a:r>
              <a:rPr lang="nb-NO" noProof="0"/>
              <a:t>Klikk på ikonet for å legge til bilde</a:t>
            </a:r>
          </a:p>
        </p:txBody>
      </p:sp>
      <p:sp>
        <p:nvSpPr>
          <p:cNvPr id="2" name="Rectangle 1">
            <a:extLst>
              <a:ext uri="{FF2B5EF4-FFF2-40B4-BE49-F238E27FC236}">
                <a16:creationId xmlns:a16="http://schemas.microsoft.com/office/drawing/2014/main" id="{F4228B35-E084-BA4E-A056-A46717D7E6FE}"/>
              </a:ext>
            </a:extLst>
          </p:cNvPr>
          <p:cNvSpPr/>
          <p:nvPr userDrawn="1"/>
        </p:nvSpPr>
        <p:spPr>
          <a:xfrm>
            <a:off x="0" y="0"/>
            <a:ext cx="5720156" cy="6105596"/>
          </a:xfrm>
          <a:prstGeom prst="rect">
            <a:avLst/>
          </a:prstGeom>
          <a:gradFill>
            <a:gsLst>
              <a:gs pos="0">
                <a:schemeClr val="accent1">
                  <a:lumMod val="5000"/>
                  <a:lumOff val="95000"/>
                  <a:alpha val="0"/>
                </a:schemeClr>
              </a:gs>
              <a:gs pos="41000">
                <a:schemeClr val="accent1">
                  <a:lumMod val="45000"/>
                  <a:lumOff val="55000"/>
                  <a:alpha val="29000"/>
                </a:schemeClr>
              </a:gs>
              <a:gs pos="100000">
                <a:schemeClr val="tx1">
                  <a:alpha val="67000"/>
                </a:schemeClr>
              </a:gs>
            </a:gsLst>
            <a:lin ang="108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1" name="Espace réservé du texte 10">
            <a:extLst>
              <a:ext uri="{FF2B5EF4-FFF2-40B4-BE49-F238E27FC236}">
                <a16:creationId xmlns:a16="http://schemas.microsoft.com/office/drawing/2014/main" id="{425E13D3-6E30-4B29-B200-2DBCEE20DC04}"/>
              </a:ext>
            </a:extLst>
          </p:cNvPr>
          <p:cNvSpPr>
            <a:spLocks noGrp="1"/>
          </p:cNvSpPr>
          <p:nvPr>
            <p:ph type="body" sz="quarter" idx="26" hasCustomPrompt="1"/>
          </p:nvPr>
        </p:nvSpPr>
        <p:spPr>
          <a:xfrm>
            <a:off x="17722" y="1523766"/>
            <a:ext cx="4995120" cy="60961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sp>
        <p:nvSpPr>
          <p:cNvPr id="32" name="Espace réservé du texte 10">
            <a:extLst>
              <a:ext uri="{FF2B5EF4-FFF2-40B4-BE49-F238E27FC236}">
                <a16:creationId xmlns:a16="http://schemas.microsoft.com/office/drawing/2014/main" id="{5A927644-E382-4E89-8788-947F9A4918FF}"/>
              </a:ext>
            </a:extLst>
          </p:cNvPr>
          <p:cNvSpPr>
            <a:spLocks noGrp="1"/>
          </p:cNvSpPr>
          <p:nvPr>
            <p:ph type="body" sz="quarter" idx="27" hasCustomPrompt="1"/>
          </p:nvPr>
        </p:nvSpPr>
        <p:spPr>
          <a:xfrm>
            <a:off x="17722" y="2180165"/>
            <a:ext cx="4995120" cy="611523"/>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sp>
        <p:nvSpPr>
          <p:cNvPr id="33" name="Espace réservé du texte 10">
            <a:extLst>
              <a:ext uri="{FF2B5EF4-FFF2-40B4-BE49-F238E27FC236}">
                <a16:creationId xmlns:a16="http://schemas.microsoft.com/office/drawing/2014/main" id="{395D4048-0A21-4B41-8A37-EA4AD389235D}"/>
              </a:ext>
            </a:extLst>
          </p:cNvPr>
          <p:cNvSpPr>
            <a:spLocks noGrp="1"/>
          </p:cNvSpPr>
          <p:nvPr>
            <p:ph type="body" sz="quarter" idx="28" hasCustomPrompt="1"/>
          </p:nvPr>
        </p:nvSpPr>
        <p:spPr>
          <a:xfrm>
            <a:off x="17722" y="2824820"/>
            <a:ext cx="4995120" cy="612000"/>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sp>
        <p:nvSpPr>
          <p:cNvPr id="34" name="Espace réservé du texte 10">
            <a:extLst>
              <a:ext uri="{FF2B5EF4-FFF2-40B4-BE49-F238E27FC236}">
                <a16:creationId xmlns:a16="http://schemas.microsoft.com/office/drawing/2014/main" id="{C23E40EA-55AC-461C-92C9-CAB8E47C91DB}"/>
              </a:ext>
            </a:extLst>
          </p:cNvPr>
          <p:cNvSpPr>
            <a:spLocks noGrp="1"/>
          </p:cNvSpPr>
          <p:nvPr>
            <p:ph type="body" sz="quarter" idx="29" hasCustomPrompt="1"/>
          </p:nvPr>
        </p:nvSpPr>
        <p:spPr>
          <a:xfrm>
            <a:off x="17722" y="3469952"/>
            <a:ext cx="4995120" cy="61199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sp>
        <p:nvSpPr>
          <p:cNvPr id="35" name="Espace réservé du texte 10">
            <a:extLst>
              <a:ext uri="{FF2B5EF4-FFF2-40B4-BE49-F238E27FC236}">
                <a16:creationId xmlns:a16="http://schemas.microsoft.com/office/drawing/2014/main" id="{75E1A1B9-B35C-473C-98B3-F8E96854804C}"/>
              </a:ext>
            </a:extLst>
          </p:cNvPr>
          <p:cNvSpPr>
            <a:spLocks noGrp="1"/>
          </p:cNvSpPr>
          <p:nvPr>
            <p:ph type="body" sz="quarter" idx="30" hasCustomPrompt="1"/>
          </p:nvPr>
        </p:nvSpPr>
        <p:spPr>
          <a:xfrm>
            <a:off x="17722" y="4115083"/>
            <a:ext cx="4995120" cy="61723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cxnSp>
        <p:nvCxnSpPr>
          <p:cNvPr id="14" name="Connecteur droit 17">
            <a:extLst>
              <a:ext uri="{FF2B5EF4-FFF2-40B4-BE49-F238E27FC236}">
                <a16:creationId xmlns:a16="http://schemas.microsoft.com/office/drawing/2014/main" id="{8C2E0A80-AF03-479D-8353-D8C4DD9AD6E1}"/>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9">
            <a:extLst>
              <a:ext uri="{FF2B5EF4-FFF2-40B4-BE49-F238E27FC236}">
                <a16:creationId xmlns:a16="http://schemas.microsoft.com/office/drawing/2014/main" id="{5CF9D8F9-48B8-40F1-9EE9-E7357FCB114E}"/>
              </a:ext>
            </a:extLst>
          </p:cNvPr>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sp>
        <p:nvSpPr>
          <p:cNvPr id="18" name="Espace réservé du texte 10">
            <a:extLst>
              <a:ext uri="{FF2B5EF4-FFF2-40B4-BE49-F238E27FC236}">
                <a16:creationId xmlns:a16="http://schemas.microsoft.com/office/drawing/2014/main" id="{59A27477-3306-914E-B9E3-7549E41C6402}"/>
              </a:ext>
            </a:extLst>
          </p:cNvPr>
          <p:cNvSpPr>
            <a:spLocks noGrp="1"/>
          </p:cNvSpPr>
          <p:nvPr>
            <p:ph type="body" sz="quarter" idx="32" hasCustomPrompt="1"/>
          </p:nvPr>
        </p:nvSpPr>
        <p:spPr>
          <a:xfrm>
            <a:off x="17722" y="4765454"/>
            <a:ext cx="4995120" cy="61723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18pt</a:t>
            </a:r>
          </a:p>
        </p:txBody>
      </p:sp>
      <p:sp>
        <p:nvSpPr>
          <p:cNvPr id="17" name="Text Placeholder 2">
            <a:extLst>
              <a:ext uri="{FF2B5EF4-FFF2-40B4-BE49-F238E27FC236}">
                <a16:creationId xmlns:a16="http://schemas.microsoft.com/office/drawing/2014/main" id="{1284B1BC-0825-4C14-94DB-64EFD8F5364D}"/>
              </a:ext>
            </a:extLst>
          </p:cNvPr>
          <p:cNvSpPr>
            <a:spLocks noGrp="1"/>
          </p:cNvSpPr>
          <p:nvPr>
            <p:ph type="body" sz="quarter" idx="31" hasCustomPrompt="1"/>
          </p:nvPr>
        </p:nvSpPr>
        <p:spPr>
          <a:xfrm>
            <a:off x="0" y="0"/>
            <a:ext cx="12192000" cy="1476986"/>
          </a:xfrm>
          <a:gradFill flip="none" rotWithShape="1">
            <a:gsLst>
              <a:gs pos="89000">
                <a:schemeClr val="tx1">
                  <a:lumMod val="50000"/>
                  <a:alpha val="6000"/>
                </a:schemeClr>
              </a:gs>
              <a:gs pos="4000">
                <a:schemeClr val="tx1">
                  <a:lumMod val="50000"/>
                  <a:alpha val="31000"/>
                </a:schemeClr>
              </a:gs>
              <a:gs pos="100000">
                <a:schemeClr val="tx1">
                  <a:lumMod val="50000"/>
                  <a:alpha val="0"/>
                </a:schemeClr>
              </a:gs>
            </a:gsLst>
            <a:lin ang="5400000" scaled="1"/>
            <a:tileRect/>
          </a:gradFill>
        </p:spPr>
        <p:txBody>
          <a:bodyPr lIns="1404000" tIns="738000"/>
          <a:lstStyle>
            <a:lvl1pPr marL="0" indent="0">
              <a:buNone/>
              <a:defRPr sz="3000" b="1">
                <a:solidFill>
                  <a:schemeClr val="bg1"/>
                </a:solidFill>
                <a:latin typeface="+mj-lt"/>
              </a:defRPr>
            </a:lvl1pPr>
          </a:lstStyle>
          <a:p>
            <a:pPr lvl="0"/>
            <a:r>
              <a:rPr lang="nb-NO" noProof="0"/>
              <a:t>Sett inn agenda/tittel</a:t>
            </a:r>
          </a:p>
        </p:txBody>
      </p:sp>
    </p:spTree>
    <p:extLst>
      <p:ext uri="{BB962C8B-B14F-4D97-AF65-F5344CB8AC3E}">
        <p14:creationId xmlns:p14="http://schemas.microsoft.com/office/powerpoint/2010/main" val="396544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ett inn bild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FEAB8EB-B209-4FA7-8450-E4FE2B90369E}"/>
              </a:ext>
            </a:extLst>
          </p:cNvPr>
          <p:cNvSpPr>
            <a:spLocks noGrp="1"/>
          </p:cNvSpPr>
          <p:nvPr>
            <p:ph type="body" sz="quarter" idx="25" hasCustomPrompt="1"/>
          </p:nvPr>
        </p:nvSpPr>
        <p:spPr>
          <a:xfrm>
            <a:off x="720826" y="735433"/>
            <a:ext cx="10753200" cy="547200"/>
          </a:xfrm>
        </p:spPr>
        <p:txBody>
          <a:bodyPr/>
          <a:lstStyle>
            <a:lvl1pPr marL="0" indent="0">
              <a:buNone/>
              <a:defRPr sz="3000" b="1">
                <a:solidFill>
                  <a:schemeClr val="bg2">
                    <a:lumMod val="25000"/>
                  </a:schemeClr>
                </a:solidFill>
                <a:latin typeface="+mj-lt"/>
              </a:defRPr>
            </a:lvl1pPr>
          </a:lstStyle>
          <a:p>
            <a:pPr lvl="0"/>
            <a:r>
              <a:rPr lang="nb-NO" noProof="0"/>
              <a:t>Sett inn agenda/tittel</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19136" y="1826419"/>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19136" y="2490788"/>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19136" y="3155157"/>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19136" y="3819526"/>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19136" y="4483895"/>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19136" y="5148262"/>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15pt</a:t>
            </a:r>
          </a:p>
        </p:txBody>
      </p:sp>
      <p:sp>
        <p:nvSpPr>
          <p:cNvPr id="24" name="Espace réservé pour une image  2">
            <a:extLst>
              <a:ext uri="{FF2B5EF4-FFF2-40B4-BE49-F238E27FC236}">
                <a16:creationId xmlns:a16="http://schemas.microsoft.com/office/drawing/2014/main" id="{6308D7D9-6833-45E5-89E1-E5B5B2F4792C}"/>
              </a:ext>
            </a:extLst>
          </p:cNvPr>
          <p:cNvSpPr>
            <a:spLocks noGrp="1"/>
          </p:cNvSpPr>
          <p:nvPr>
            <p:ph type="pic" idx="24" hasCustomPrompt="1"/>
          </p:nvPr>
        </p:nvSpPr>
        <p:spPr>
          <a:xfrm>
            <a:off x="6788894" y="1410981"/>
            <a:ext cx="4680000" cy="46800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noProof="0"/>
              <a:t>Klikk på ikonet for å legge til bilde</a:t>
            </a:r>
          </a:p>
        </p:txBody>
      </p:sp>
      <p:sp>
        <p:nvSpPr>
          <p:cNvPr id="20" name="ZoneTexte 8">
            <a:extLst>
              <a:ext uri="{FF2B5EF4-FFF2-40B4-BE49-F238E27FC236}">
                <a16:creationId xmlns:a16="http://schemas.microsoft.com/office/drawing/2014/main" id="{EF1F1A8F-5886-40E2-BAF3-7415B3B5C3F9}"/>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26" name="Rectangle 25">
            <a:extLst>
              <a:ext uri="{FF2B5EF4-FFF2-40B4-BE49-F238E27FC236}">
                <a16:creationId xmlns:a16="http://schemas.microsoft.com/office/drawing/2014/main" id="{D50E9E3B-3623-4E38-84FB-233B291CDF35}"/>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cxnSp>
        <p:nvCxnSpPr>
          <p:cNvPr id="14" name="Connecteur droit 17">
            <a:extLst>
              <a:ext uri="{FF2B5EF4-FFF2-40B4-BE49-F238E27FC236}">
                <a16:creationId xmlns:a16="http://schemas.microsoft.com/office/drawing/2014/main" id="{EFE961A1-22B8-4E64-858D-60386914E5ED}"/>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ZoneTexte 19">
            <a:extLst>
              <a:ext uri="{FF2B5EF4-FFF2-40B4-BE49-F238E27FC236}">
                <a16:creationId xmlns:a16="http://schemas.microsoft.com/office/drawing/2014/main" id="{7CE87996-07CF-4F93-AF67-0805204320F9}"/>
              </a:ext>
            </a:extLst>
          </p:cNvPr>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spTree>
    <p:extLst>
      <p:ext uri="{BB962C8B-B14F-4D97-AF65-F5344CB8AC3E}">
        <p14:creationId xmlns:p14="http://schemas.microsoft.com/office/powerpoint/2010/main" val="31469517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kulepunkter">
    <p:spTree>
      <p:nvGrpSpPr>
        <p:cNvPr id="1" name=""/>
        <p:cNvGrpSpPr/>
        <p:nvPr/>
      </p:nvGrpSpPr>
      <p:grpSpPr>
        <a:xfrm>
          <a:off x="0" y="0"/>
          <a:ext cx="0" cy="0"/>
          <a:chOff x="0" y="0"/>
          <a:chExt cx="0" cy="0"/>
        </a:xfrm>
      </p:grpSpPr>
      <p:sp>
        <p:nvSpPr>
          <p:cNvPr id="29" name="Rectangle 28"/>
          <p:cNvSpPr/>
          <p:nvPr userDrawn="1"/>
        </p:nvSpPr>
        <p:spPr>
          <a:xfrm>
            <a:off x="0" y="-8019"/>
            <a:ext cx="12192000" cy="6113615"/>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5D63719-72E0-4526-B466-31D06C686F98}"/>
              </a:ext>
            </a:extLst>
          </p:cNvPr>
          <p:cNvSpPr>
            <a:spLocks noGrp="1"/>
          </p:cNvSpPr>
          <p:nvPr>
            <p:ph type="body" sz="quarter" idx="24" hasCustomPrompt="1"/>
          </p:nvPr>
        </p:nvSpPr>
        <p:spPr>
          <a:xfrm>
            <a:off x="720826" y="735433"/>
            <a:ext cx="10753200" cy="547200"/>
          </a:xfrm>
        </p:spPr>
        <p:txBody>
          <a:bodyPr/>
          <a:lstStyle>
            <a:lvl1pPr marL="0" indent="0">
              <a:buNone/>
              <a:defRPr sz="3000" b="1">
                <a:solidFill>
                  <a:schemeClr val="bg1"/>
                </a:solidFill>
                <a:latin typeface="+mj-lt"/>
              </a:defRPr>
            </a:lvl1pPr>
          </a:lstStyle>
          <a:p>
            <a:pPr lvl="0"/>
            <a:r>
              <a:rPr lang="nb-NO" noProof="0"/>
              <a:t>Sett inn agenda/tittel</a:t>
            </a:r>
          </a:p>
        </p:txBody>
      </p:sp>
      <p:sp>
        <p:nvSpPr>
          <p:cNvPr id="8" name="Text Placeholder 4">
            <a:extLst>
              <a:ext uri="{FF2B5EF4-FFF2-40B4-BE49-F238E27FC236}">
                <a16:creationId xmlns:a16="http://schemas.microsoft.com/office/drawing/2014/main" id="{4D6CA68C-8A7C-4C39-962A-2017D8F34789}"/>
              </a:ext>
            </a:extLst>
          </p:cNvPr>
          <p:cNvSpPr>
            <a:spLocks noGrp="1"/>
          </p:cNvSpPr>
          <p:nvPr>
            <p:ph type="body" sz="quarter" idx="10" hasCustomPrompt="1"/>
          </p:nvPr>
        </p:nvSpPr>
        <p:spPr>
          <a:xfrm>
            <a:off x="720183" y="1587611"/>
            <a:ext cx="10749412" cy="4078404"/>
          </a:xfrm>
        </p:spPr>
        <p:txBody>
          <a:bodyPr lIns="75600" tIns="75600" rIns="75600" bIns="75600">
            <a:normAutofit/>
          </a:bodyPr>
          <a:lstStyle>
            <a:lvl1pPr marL="265113" indent="-265113">
              <a:buClr>
                <a:schemeClr val="bg1"/>
              </a:buClr>
              <a:defRPr sz="2000">
                <a:solidFill>
                  <a:schemeClr val="bg1"/>
                </a:solidFill>
              </a:defRPr>
            </a:lvl1pPr>
            <a:lvl2pPr marL="541338" indent="-276225">
              <a:buClr>
                <a:schemeClr val="bg1"/>
              </a:buClr>
              <a:defRPr>
                <a:solidFill>
                  <a:schemeClr val="bg1"/>
                </a:solidFill>
              </a:defRPr>
            </a:lvl2pPr>
          </a:lstStyle>
          <a:p>
            <a:pPr lvl="0"/>
            <a:r>
              <a:rPr lang="nb-NO" noProof="0"/>
              <a:t>Tekst – Tahoma 20pt</a:t>
            </a:r>
          </a:p>
        </p:txBody>
      </p:sp>
    </p:spTree>
    <p:extLst>
      <p:ext uri="{BB962C8B-B14F-4D97-AF65-F5344CB8AC3E}">
        <p14:creationId xmlns:p14="http://schemas.microsoft.com/office/powerpoint/2010/main" val="1885239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tel rø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CD0C31"/>
                </a:solidFill>
              </a:defRPr>
            </a:lvl1pPr>
          </a:lstStyle>
          <a:p>
            <a:pPr lvl="0"/>
            <a:r>
              <a:rPr lang="nb-NO" noProof="0"/>
              <a:t>Sett inn undertittel</a:t>
            </a:r>
          </a:p>
        </p:txBody>
      </p:sp>
      <p:sp>
        <p:nvSpPr>
          <p:cNvPr id="18" name="Rectangle 17"/>
          <p:cNvSpPr/>
          <p:nvPr userDrawn="1"/>
        </p:nvSpPr>
        <p:spPr>
          <a:xfrm>
            <a:off x="0" y="-1297"/>
            <a:ext cx="6089904" cy="6114312"/>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EB9C6A43-9882-44C2-9457-A2617A41382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nb-NO" noProof="0"/>
              <a:t>NN</a:t>
            </a:r>
          </a:p>
        </p:txBody>
      </p:sp>
      <p:cxnSp>
        <p:nvCxnSpPr>
          <p:cNvPr id="6" name="Connecteur droit 13">
            <a:extLst>
              <a:ext uri="{FF2B5EF4-FFF2-40B4-BE49-F238E27FC236}">
                <a16:creationId xmlns:a16="http://schemas.microsoft.com/office/drawing/2014/main" id="{156CB738-4016-4654-8FC6-3D9653A3361F}"/>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BC841E41-B260-4AD9-A20A-BA7314B6E808}"/>
              </a:ext>
            </a:extLst>
          </p:cNvPr>
          <p:cNvSpPr txBox="1"/>
          <p:nvPr userDrawn="1"/>
        </p:nvSpPr>
        <p:spPr>
          <a:xfrm>
            <a:off x="12526894" y="-45791"/>
            <a:ext cx="2836672" cy="461665"/>
          </a:xfrm>
          <a:prstGeom prst="rect">
            <a:avLst/>
          </a:prstGeom>
          <a:noFill/>
        </p:spPr>
        <p:txBody>
          <a:bodyPr wrap="square" rtlCol="0">
            <a:spAutoFit/>
          </a:bodyPr>
          <a:lstStyle/>
          <a:p>
            <a:r>
              <a:rPr lang="en-GB" sz="1200" noProof="0"/>
              <a:t>Rediger NN-boks for å endre kapittelnummer.</a:t>
            </a:r>
          </a:p>
        </p:txBody>
      </p:sp>
    </p:spTree>
    <p:extLst>
      <p:ext uri="{BB962C8B-B14F-4D97-AF65-F5344CB8AC3E}">
        <p14:creationId xmlns:p14="http://schemas.microsoft.com/office/powerpoint/2010/main" val="14728491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tel grøn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00A1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00A188"/>
                </a:solidFill>
              </a:defRPr>
            </a:lvl1pPr>
          </a:lstStyle>
          <a:p>
            <a:pPr lvl="0"/>
            <a:r>
              <a:rPr lang="nb-NO" noProof="0"/>
              <a:t>Sett inn undertittel</a:t>
            </a:r>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CED532FE-CE64-4E37-9E0C-398EB43B37A8}"/>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nb-NO" noProof="0"/>
              <a:t>NN</a:t>
            </a:r>
          </a:p>
        </p:txBody>
      </p:sp>
      <p:cxnSp>
        <p:nvCxnSpPr>
          <p:cNvPr id="8" name="Connecteur droit 13">
            <a:extLst>
              <a:ext uri="{FF2B5EF4-FFF2-40B4-BE49-F238E27FC236}">
                <a16:creationId xmlns:a16="http://schemas.microsoft.com/office/drawing/2014/main" id="{0CEB51FB-527E-4C06-BC31-C335491E7E24}"/>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94DFCB5B-C30B-4802-8F4E-A4B742BEDC3E}"/>
              </a:ext>
            </a:extLst>
          </p:cNvPr>
          <p:cNvSpPr txBox="1"/>
          <p:nvPr userDrawn="1"/>
        </p:nvSpPr>
        <p:spPr>
          <a:xfrm>
            <a:off x="12526894" y="-45791"/>
            <a:ext cx="2836672" cy="461665"/>
          </a:xfrm>
          <a:prstGeom prst="rect">
            <a:avLst/>
          </a:prstGeom>
          <a:noFill/>
        </p:spPr>
        <p:txBody>
          <a:bodyPr wrap="square" rtlCol="0">
            <a:spAutoFit/>
          </a:bodyPr>
          <a:lstStyle/>
          <a:p>
            <a:r>
              <a:rPr lang="en-GB" sz="1200" noProof="0"/>
              <a:t>Rediger NN-boks for å endre kapittelnummer.</a:t>
            </a:r>
          </a:p>
        </p:txBody>
      </p:sp>
    </p:spTree>
    <p:extLst>
      <p:ext uri="{BB962C8B-B14F-4D97-AF65-F5344CB8AC3E}">
        <p14:creationId xmlns:p14="http://schemas.microsoft.com/office/powerpoint/2010/main" val="1547476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pittel lilla">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8D1D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8D1D82"/>
                </a:solidFill>
              </a:defRPr>
            </a:lvl1pPr>
          </a:lstStyle>
          <a:p>
            <a:pPr lvl="0"/>
            <a:r>
              <a:rPr lang="nb-NO" noProof="0"/>
              <a:t>Sett inn undertittel</a:t>
            </a:r>
          </a:p>
        </p:txBody>
      </p:sp>
      <p:sp>
        <p:nvSpPr>
          <p:cNvPr id="16" name="Rectangle 15"/>
          <p:cNvSpPr/>
          <p:nvPr userDrawn="1"/>
        </p:nvSpPr>
        <p:spPr>
          <a:xfrm>
            <a:off x="0" y="-1"/>
            <a:ext cx="6090168" cy="6113016"/>
          </a:xfrm>
          <a:prstGeom prst="rect">
            <a:avLst/>
          </a:prstGeom>
          <a:gradFill flip="none" rotWithShape="1">
            <a:gsLst>
              <a:gs pos="50000">
                <a:srgbClr val="8D1D82"/>
              </a:gs>
              <a:gs pos="100000">
                <a:srgbClr val="EA5599"/>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18693DB9-AE91-499C-8FDF-767A3AF446FC}"/>
              </a:ext>
            </a:extLst>
          </p:cNvPr>
          <p:cNvSpPr>
            <a:spLocks noGrp="1"/>
          </p:cNvSpPr>
          <p:nvPr>
            <p:ph type="title" hasCustomPrompt="1"/>
          </p:nvPr>
        </p:nvSpPr>
        <p:spPr>
          <a:xfrm>
            <a:off x="6618979" y="1116000"/>
            <a:ext cx="2880000" cy="1620000"/>
          </a:xfrm>
        </p:spPr>
        <p:txBody>
          <a:bodyPr anchor="ctr"/>
          <a:lstStyle>
            <a:lvl1pPr>
              <a:defRPr sz="13500" b="1">
                <a:solidFill>
                  <a:srgbClr val="8D1D82"/>
                </a:solidFill>
              </a:defRPr>
            </a:lvl1pPr>
          </a:lstStyle>
          <a:p>
            <a:r>
              <a:rPr lang="nb-NO" noProof="0"/>
              <a:t>NN</a:t>
            </a:r>
          </a:p>
        </p:txBody>
      </p:sp>
      <p:cxnSp>
        <p:nvCxnSpPr>
          <p:cNvPr id="8" name="Connecteur droit 13">
            <a:extLst>
              <a:ext uri="{FF2B5EF4-FFF2-40B4-BE49-F238E27FC236}">
                <a16:creationId xmlns:a16="http://schemas.microsoft.com/office/drawing/2014/main" id="{FAE1DBC9-0D0D-4153-8691-C6058F291D79}"/>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AD375C31-2EEB-475A-B017-05789C50ED1D}"/>
              </a:ext>
            </a:extLst>
          </p:cNvPr>
          <p:cNvSpPr txBox="1"/>
          <p:nvPr userDrawn="1"/>
        </p:nvSpPr>
        <p:spPr>
          <a:xfrm>
            <a:off x="12526894" y="-45791"/>
            <a:ext cx="2836672" cy="461665"/>
          </a:xfrm>
          <a:prstGeom prst="rect">
            <a:avLst/>
          </a:prstGeom>
          <a:noFill/>
        </p:spPr>
        <p:txBody>
          <a:bodyPr wrap="square" rtlCol="0">
            <a:spAutoFit/>
          </a:bodyPr>
          <a:lstStyle/>
          <a:p>
            <a:r>
              <a:rPr lang="en-GB" sz="1200" noProof="0"/>
              <a:t>Rediger NN-boks for å endre kapittelnummer.</a:t>
            </a:r>
          </a:p>
        </p:txBody>
      </p:sp>
    </p:spTree>
    <p:extLst>
      <p:ext uri="{BB962C8B-B14F-4D97-AF65-F5344CB8AC3E}">
        <p14:creationId xmlns:p14="http://schemas.microsoft.com/office/powerpoint/2010/main" val="2680775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pittel blå">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007A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007AC2"/>
                </a:solidFill>
              </a:defRPr>
            </a:lvl1pPr>
          </a:lstStyle>
          <a:p>
            <a:pPr lvl="0"/>
            <a:r>
              <a:rPr lang="nb-NO" noProof="0"/>
              <a:t>Sett inn undertittel</a:t>
            </a:r>
          </a:p>
        </p:txBody>
      </p:sp>
      <p:sp>
        <p:nvSpPr>
          <p:cNvPr id="15" name="Rectangle 14"/>
          <p:cNvSpPr/>
          <p:nvPr userDrawn="1"/>
        </p:nvSpPr>
        <p:spPr>
          <a:xfrm>
            <a:off x="0" y="-1"/>
            <a:ext cx="6090168" cy="6120962"/>
          </a:xfrm>
          <a:prstGeom prst="rect">
            <a:avLst/>
          </a:prstGeom>
          <a:gradFill flip="none" rotWithShape="1">
            <a:gsLst>
              <a:gs pos="50000">
                <a:srgbClr val="007AC2"/>
              </a:gs>
              <a:gs pos="100000">
                <a:srgbClr val="32ABD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7310C1A2-8C49-452B-AFB5-6380B35F6093}"/>
              </a:ext>
            </a:extLst>
          </p:cNvPr>
          <p:cNvSpPr>
            <a:spLocks noGrp="1"/>
          </p:cNvSpPr>
          <p:nvPr>
            <p:ph type="title" hasCustomPrompt="1"/>
          </p:nvPr>
        </p:nvSpPr>
        <p:spPr>
          <a:xfrm>
            <a:off x="6618979" y="1116000"/>
            <a:ext cx="2880000" cy="1620000"/>
          </a:xfrm>
        </p:spPr>
        <p:txBody>
          <a:bodyPr anchor="ctr"/>
          <a:lstStyle>
            <a:lvl1pPr>
              <a:defRPr sz="13500" b="1">
                <a:solidFill>
                  <a:srgbClr val="007AC2"/>
                </a:solidFill>
              </a:defRPr>
            </a:lvl1pPr>
          </a:lstStyle>
          <a:p>
            <a:r>
              <a:rPr lang="nb-NO" noProof="0"/>
              <a:t>NN</a:t>
            </a:r>
          </a:p>
        </p:txBody>
      </p:sp>
      <p:cxnSp>
        <p:nvCxnSpPr>
          <p:cNvPr id="8" name="Connecteur droit 13">
            <a:extLst>
              <a:ext uri="{FF2B5EF4-FFF2-40B4-BE49-F238E27FC236}">
                <a16:creationId xmlns:a16="http://schemas.microsoft.com/office/drawing/2014/main" id="{6CE8F2D8-97B4-470A-A395-FBEF3309BBA6}"/>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F2DA0067-76E2-4030-AC87-45E435BA9A90}"/>
              </a:ext>
            </a:extLst>
          </p:cNvPr>
          <p:cNvSpPr txBox="1"/>
          <p:nvPr userDrawn="1"/>
        </p:nvSpPr>
        <p:spPr>
          <a:xfrm>
            <a:off x="12526894" y="-45791"/>
            <a:ext cx="2836672" cy="461665"/>
          </a:xfrm>
          <a:prstGeom prst="rect">
            <a:avLst/>
          </a:prstGeom>
          <a:noFill/>
        </p:spPr>
        <p:txBody>
          <a:bodyPr wrap="square" rtlCol="0">
            <a:spAutoFit/>
          </a:bodyPr>
          <a:lstStyle/>
          <a:p>
            <a:r>
              <a:rPr lang="en-GB" sz="1200" noProof="0"/>
              <a:t>Rediger NN-boks for å endre kapittelnummer.</a:t>
            </a:r>
          </a:p>
        </p:txBody>
      </p:sp>
    </p:spTree>
    <p:extLst>
      <p:ext uri="{BB962C8B-B14F-4D97-AF65-F5344CB8AC3E}">
        <p14:creationId xmlns:p14="http://schemas.microsoft.com/office/powerpoint/2010/main" val="501519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pittel sett inn bilde">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9855EAE7-49DB-4EDD-97CF-B2992F550A65}"/>
              </a:ext>
            </a:extLst>
          </p:cNvPr>
          <p:cNvSpPr>
            <a:spLocks noGrp="1"/>
          </p:cNvSpPr>
          <p:nvPr>
            <p:ph type="pic" idx="14" hasCustomPrompt="1"/>
          </p:nvPr>
        </p:nvSpPr>
        <p:spPr>
          <a:xfrm>
            <a:off x="0" y="0"/>
            <a:ext cx="6094800" cy="61056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Klikk på ikonet for å legge til bilde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noProof="0"/>
              <a:t>Sett inn kapitteloverskrift</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chemeClr val="tx1"/>
                </a:solidFill>
              </a:defRPr>
            </a:lvl1pPr>
          </a:lstStyle>
          <a:p>
            <a:pPr lvl="0"/>
            <a:r>
              <a:rPr lang="nb-NO" noProof="0"/>
              <a:t>Sett inn undertittel</a:t>
            </a:r>
          </a:p>
        </p:txBody>
      </p:sp>
      <p:sp>
        <p:nvSpPr>
          <p:cNvPr id="7" name="Titre 1">
            <a:extLst>
              <a:ext uri="{FF2B5EF4-FFF2-40B4-BE49-F238E27FC236}">
                <a16:creationId xmlns:a16="http://schemas.microsoft.com/office/drawing/2014/main" id="{7DD6A663-941F-487A-A112-82ED950A6F0E}"/>
              </a:ext>
            </a:extLst>
          </p:cNvPr>
          <p:cNvSpPr>
            <a:spLocks noGrp="1"/>
          </p:cNvSpPr>
          <p:nvPr>
            <p:ph type="title" hasCustomPrompt="1"/>
          </p:nvPr>
        </p:nvSpPr>
        <p:spPr>
          <a:xfrm>
            <a:off x="6618979" y="1116000"/>
            <a:ext cx="2880000" cy="1620000"/>
          </a:xfrm>
        </p:spPr>
        <p:txBody>
          <a:bodyPr anchor="ctr"/>
          <a:lstStyle>
            <a:lvl1pPr>
              <a:defRPr sz="13500" b="1">
                <a:solidFill>
                  <a:schemeClr val="tx1"/>
                </a:solidFill>
              </a:defRPr>
            </a:lvl1pPr>
          </a:lstStyle>
          <a:p>
            <a:r>
              <a:rPr lang="nb-NO" noProof="0"/>
              <a:t>NN</a:t>
            </a:r>
          </a:p>
        </p:txBody>
      </p:sp>
      <p:cxnSp>
        <p:nvCxnSpPr>
          <p:cNvPr id="10" name="Connecteur droit 13">
            <a:extLst>
              <a:ext uri="{FF2B5EF4-FFF2-40B4-BE49-F238E27FC236}">
                <a16:creationId xmlns:a16="http://schemas.microsoft.com/office/drawing/2014/main" id="{E338985B-7FA2-4B70-8AE1-C80DE9ABCBF1}"/>
              </a:ext>
            </a:extLst>
          </p:cNvPr>
          <p:cNvCxnSpPr>
            <a:cxnSpLocks/>
          </p:cNvCxnSpPr>
          <p:nvPr userDrawn="1"/>
        </p:nvCxnSpPr>
        <p:spPr>
          <a:xfrm>
            <a:off x="12465934" y="873461"/>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ZoneTexte 14">
            <a:extLst>
              <a:ext uri="{FF2B5EF4-FFF2-40B4-BE49-F238E27FC236}">
                <a16:creationId xmlns:a16="http://schemas.microsoft.com/office/drawing/2014/main" id="{C826941C-98E4-4E14-85CE-BEB686DCBBBD}"/>
              </a:ext>
            </a:extLst>
          </p:cNvPr>
          <p:cNvSpPr txBox="1"/>
          <p:nvPr userDrawn="1"/>
        </p:nvSpPr>
        <p:spPr>
          <a:xfrm>
            <a:off x="12526894" y="827670"/>
            <a:ext cx="2836672" cy="461665"/>
          </a:xfrm>
          <a:prstGeom prst="rect">
            <a:avLst/>
          </a:prstGeom>
          <a:noFill/>
        </p:spPr>
        <p:txBody>
          <a:bodyPr wrap="square" rtlCol="0">
            <a:spAutoFit/>
          </a:bodyPr>
          <a:lstStyle/>
          <a:p>
            <a:r>
              <a:rPr lang="en-GB" sz="1200" noProof="0"/>
              <a:t>Rediger NN-boks for å endre kapittelnummer.</a:t>
            </a:r>
          </a:p>
        </p:txBody>
      </p:sp>
      <p:cxnSp>
        <p:nvCxnSpPr>
          <p:cNvPr id="14" name="Connecteur droit 17">
            <a:extLst>
              <a:ext uri="{FF2B5EF4-FFF2-40B4-BE49-F238E27FC236}">
                <a16:creationId xmlns:a16="http://schemas.microsoft.com/office/drawing/2014/main" id="{44F01AC1-B51C-4FA5-832F-0C2E3CF33A42}"/>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9">
            <a:extLst>
              <a:ext uri="{FF2B5EF4-FFF2-40B4-BE49-F238E27FC236}">
                <a16:creationId xmlns:a16="http://schemas.microsoft.com/office/drawing/2014/main" id="{3DCD7981-3A20-4AD2-A780-5F210A29ACC8}"/>
              </a:ext>
            </a:extLst>
          </p:cNvPr>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spTree>
    <p:extLst>
      <p:ext uri="{BB962C8B-B14F-4D97-AF65-F5344CB8AC3E}">
        <p14:creationId xmlns:p14="http://schemas.microsoft.com/office/powerpoint/2010/main" val="3085566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lfarge rø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D32EC-BF96-45E5-A2F1-339C9FD08196}"/>
              </a:ext>
            </a:extLst>
          </p:cNvPr>
          <p:cNvSpPr/>
          <p:nvPr userDrawn="1"/>
        </p:nvSpPr>
        <p:spPr>
          <a:xfrm rot="16200000">
            <a:off x="2658679" y="-2666174"/>
            <a:ext cx="6867146" cy="12199494"/>
          </a:xfrm>
          <a:prstGeom prst="rect">
            <a:avLst/>
          </a:prstGeom>
          <a:gradFill>
            <a:gsLst>
              <a:gs pos="50000">
                <a:srgbClr val="D5121E"/>
              </a:gs>
              <a:gs pos="100000">
                <a:srgbClr val="EF7D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2" name="Title 1">
            <a:extLst>
              <a:ext uri="{FF2B5EF4-FFF2-40B4-BE49-F238E27FC236}">
                <a16:creationId xmlns:a16="http://schemas.microsoft.com/office/drawing/2014/main" id="{1EE5A672-27AE-5741-885A-E2AE8FCC1ECA}"/>
              </a:ext>
            </a:extLst>
          </p:cNvPr>
          <p:cNvSpPr>
            <a:spLocks noGrp="1"/>
          </p:cNvSpPr>
          <p:nvPr>
            <p:ph type="ctrTitle" hasCustomPrompt="1"/>
          </p:nvPr>
        </p:nvSpPr>
        <p:spPr>
          <a:xfrm>
            <a:off x="1010562" y="998500"/>
            <a:ext cx="10170876" cy="4588041"/>
          </a:xfrm>
          <a:prstGeom prst="rect">
            <a:avLst/>
          </a:prstGeom>
        </p:spPr>
        <p:txBody>
          <a:bodyPr lIns="108000" tIns="0" rIns="10800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noProof="0"/>
              <a:t>“Sett inn tekst eller sitat”</a:t>
            </a:r>
          </a:p>
        </p:txBody>
      </p:sp>
      <p:pic>
        <p:nvPicPr>
          <p:cNvPr id="10" name="Picture 9">
            <a:extLst>
              <a:ext uri="{FF2B5EF4-FFF2-40B4-BE49-F238E27FC236}">
                <a16:creationId xmlns:a16="http://schemas.microsoft.com/office/drawing/2014/main" id="{AD14D9A0-763E-B540-959D-A7DBA20C9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Tree>
    <p:extLst>
      <p:ext uri="{BB962C8B-B14F-4D97-AF65-F5344CB8AC3E}">
        <p14:creationId xmlns:p14="http://schemas.microsoft.com/office/powerpoint/2010/main" val="31532535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m/undertittel">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780674"/>
            <a:ext cx="10749412" cy="4345867"/>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468000"/>
          </a:xfrm>
          <a:prstGeom prst="rect">
            <a:avLst/>
          </a:prstGeom>
        </p:spPr>
        <p:txBody>
          <a:bodyPr vert="horz" lIns="0" tIns="0" rIns="0" bIns="0" rtlCol="0" anchor="t">
            <a:normAutofit/>
          </a:bodyPr>
          <a:lstStyle>
            <a:lvl1pPr>
              <a:defRPr/>
            </a:lvl1pPr>
          </a:lstStyle>
          <a:p>
            <a:r>
              <a:rPr lang="nb-NO" noProof="0"/>
              <a:t>Tittel</a:t>
            </a:r>
          </a:p>
        </p:txBody>
      </p:sp>
      <p:sp>
        <p:nvSpPr>
          <p:cNvPr id="9" name="ZoneTexte 8">
            <a:extLst>
              <a:ext uri="{FF2B5EF4-FFF2-40B4-BE49-F238E27FC236}">
                <a16:creationId xmlns:a16="http://schemas.microsoft.com/office/drawing/2014/main" id="{330B3B81-CB18-49F2-A0E3-637EFF665D98}"/>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0" name="Rectangle 9">
            <a:extLst>
              <a:ext uri="{FF2B5EF4-FFF2-40B4-BE49-F238E27FC236}">
                <a16:creationId xmlns:a16="http://schemas.microsoft.com/office/drawing/2014/main" id="{D86BF4AE-C967-4346-99C5-1B876420959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EB83AE5-597B-4E3F-BC6D-DD2BE2269DB3}"/>
              </a:ext>
            </a:extLst>
          </p:cNvPr>
          <p:cNvSpPr>
            <a:spLocks noGrp="1"/>
          </p:cNvSpPr>
          <p:nvPr>
            <p:ph type="body" sz="quarter" idx="11" hasCustomPrompt="1"/>
          </p:nvPr>
        </p:nvSpPr>
        <p:spPr>
          <a:xfrm>
            <a:off x="719136" y="1264898"/>
            <a:ext cx="10749411" cy="360000"/>
          </a:xfrm>
        </p:spPr>
        <p:txBody>
          <a:bodyPr lIns="36000"/>
          <a:lstStyle>
            <a:lvl1pPr marL="0" indent="0">
              <a:buNone/>
              <a:defRPr sz="2000" b="0">
                <a:latin typeface="+mj-lt"/>
              </a:defRPr>
            </a:lvl1pPr>
          </a:lstStyle>
          <a:p>
            <a:pPr lvl="0"/>
            <a:r>
              <a:rPr lang="nb-NO" noProof="0"/>
              <a:t>Undertittel</a:t>
            </a:r>
          </a:p>
        </p:txBody>
      </p:sp>
    </p:spTree>
    <p:extLst>
      <p:ext uri="{BB962C8B-B14F-4D97-AF65-F5344CB8AC3E}">
        <p14:creationId xmlns:p14="http://schemas.microsoft.com/office/powerpoint/2010/main" val="256679254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lfarge grøn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C2CFAF-3615-4B93-88C1-4E07067D919B}"/>
              </a:ext>
            </a:extLst>
          </p:cNvPr>
          <p:cNvSpPr/>
          <p:nvPr userDrawn="1"/>
        </p:nvSpPr>
        <p:spPr>
          <a:xfrm rot="16200000">
            <a:off x="2658680" y="-2675320"/>
            <a:ext cx="6867146" cy="12199494"/>
          </a:xfrm>
          <a:prstGeom prst="rect">
            <a:avLst/>
          </a:prstGeom>
          <a:gradFill>
            <a:gsLst>
              <a:gs pos="50000">
                <a:srgbClr val="00A188"/>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0891DC36-E3F1-4A44-861F-6B66A9C6FC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5C6395CA-435A-4AB1-897D-E2D577EB5BB3}"/>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noProof="0"/>
              <a:t>“Sett inn tekst eller sitat”</a:t>
            </a:r>
          </a:p>
        </p:txBody>
      </p:sp>
    </p:spTree>
    <p:extLst>
      <p:ext uri="{BB962C8B-B14F-4D97-AF65-F5344CB8AC3E}">
        <p14:creationId xmlns:p14="http://schemas.microsoft.com/office/powerpoint/2010/main" val="426743677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lfarge lill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CCD89C-F78D-8847-AE62-0D0BDB42007D}"/>
              </a:ext>
            </a:extLst>
          </p:cNvPr>
          <p:cNvSpPr/>
          <p:nvPr userDrawn="1"/>
        </p:nvSpPr>
        <p:spPr>
          <a:xfrm rot="16200000">
            <a:off x="2658680" y="-2675320"/>
            <a:ext cx="6867146" cy="12199494"/>
          </a:xfrm>
          <a:prstGeom prst="rect">
            <a:avLst/>
          </a:prstGeom>
          <a:gradFill>
            <a:gsLst>
              <a:gs pos="50000">
                <a:srgbClr val="8D1D82"/>
              </a:gs>
              <a:gs pos="100000">
                <a:srgbClr val="E955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a:extLst>
              <a:ext uri="{FF2B5EF4-FFF2-40B4-BE49-F238E27FC236}">
                <a16:creationId xmlns:a16="http://schemas.microsoft.com/office/drawing/2014/main" id="{2105C668-50ED-4548-AB7C-2DBE31F554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65F61F8C-DBFC-47D1-9863-75A257CB3E34}"/>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noProof="0"/>
              <a:t>“Sett inn tekst eller sitat”</a:t>
            </a:r>
          </a:p>
        </p:txBody>
      </p:sp>
    </p:spTree>
    <p:extLst>
      <p:ext uri="{BB962C8B-B14F-4D97-AF65-F5344CB8AC3E}">
        <p14:creationId xmlns:p14="http://schemas.microsoft.com/office/powerpoint/2010/main" val="358789509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lfarge blå">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465584-E18E-4F45-8798-1F711D399DD9}"/>
              </a:ext>
            </a:extLst>
          </p:cNvPr>
          <p:cNvSpPr/>
          <p:nvPr userDrawn="1"/>
        </p:nvSpPr>
        <p:spPr>
          <a:xfrm rot="16200000">
            <a:off x="2658680" y="-2675320"/>
            <a:ext cx="6867146" cy="12199494"/>
          </a:xfrm>
          <a:prstGeom prst="rect">
            <a:avLst/>
          </a:prstGeom>
          <a:gradFill>
            <a:gsLst>
              <a:gs pos="50000">
                <a:srgbClr val="007AC2"/>
              </a:gs>
              <a:gs pos="100000">
                <a:srgbClr val="32AB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51CFF3D7-C690-ED43-A7D5-AD9AB27865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351240AC-75AC-4288-951E-987B81E37E89}"/>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noProof="0"/>
              <a:t>“Sett inn tekst eller sitat”</a:t>
            </a:r>
          </a:p>
        </p:txBody>
      </p:sp>
    </p:spTree>
    <p:extLst>
      <p:ext uri="{BB962C8B-B14F-4D97-AF65-F5344CB8AC3E}">
        <p14:creationId xmlns:p14="http://schemas.microsoft.com/office/powerpoint/2010/main" val="32297005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lbilde sett inn">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hasCustomPrompt="1"/>
          </p:nvPr>
        </p:nvSpPr>
        <p:spPr>
          <a:xfrm>
            <a:off x="0" y="-2"/>
            <a:ext cx="12191999" cy="6858001"/>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Klikk på ikonet for å legge til bilde</a:t>
            </a:r>
          </a:p>
        </p:txBody>
      </p:sp>
      <p:pic>
        <p:nvPicPr>
          <p:cNvPr id="14" name="Picture 13">
            <a:extLst>
              <a:ext uri="{FF2B5EF4-FFF2-40B4-BE49-F238E27FC236}">
                <a16:creationId xmlns:a16="http://schemas.microsoft.com/office/drawing/2014/main" id="{01041E80-6F32-49C2-B007-50C27C0C28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12" name="Title 1">
            <a:extLst>
              <a:ext uri="{FF2B5EF4-FFF2-40B4-BE49-F238E27FC236}">
                <a16:creationId xmlns:a16="http://schemas.microsoft.com/office/drawing/2014/main" id="{03B16C72-3BE5-418A-9062-3FA3E6755502}"/>
              </a:ext>
            </a:extLst>
          </p:cNvPr>
          <p:cNvSpPr>
            <a:spLocks noGrp="1"/>
          </p:cNvSpPr>
          <p:nvPr>
            <p:ph type="ctrTitle" hasCustomPrompt="1"/>
          </p:nvPr>
        </p:nvSpPr>
        <p:spPr>
          <a:xfrm>
            <a:off x="1010562" y="998500"/>
            <a:ext cx="10170876" cy="1412622"/>
          </a:xfrm>
          <a:prstGeom prst="rect">
            <a:avLst/>
          </a:prstGeom>
        </p:spPr>
        <p:txBody>
          <a:bodyPr wrap="square" lIns="0" tIns="576000" rIns="0" bIns="0" anchor="t">
            <a:sp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nb-NO" noProof="0"/>
              <a:t>“Sett inn tekst eller sitat”</a:t>
            </a:r>
          </a:p>
        </p:txBody>
      </p:sp>
      <p:sp>
        <p:nvSpPr>
          <p:cNvPr id="13" name="ZoneTexte 16">
            <a:extLst>
              <a:ext uri="{FF2B5EF4-FFF2-40B4-BE49-F238E27FC236}">
                <a16:creationId xmlns:a16="http://schemas.microsoft.com/office/drawing/2014/main" id="{1CA96853-84A2-45AE-9389-966EA584A193}"/>
              </a:ext>
            </a:extLst>
          </p:cNvPr>
          <p:cNvSpPr txBox="1"/>
          <p:nvPr userDrawn="1"/>
        </p:nvSpPr>
        <p:spPr>
          <a:xfrm>
            <a:off x="12526894" y="744262"/>
            <a:ext cx="2836672" cy="646331"/>
          </a:xfrm>
          <a:prstGeom prst="rect">
            <a:avLst/>
          </a:prstGeom>
          <a:noFill/>
        </p:spPr>
        <p:txBody>
          <a:bodyPr wrap="square" rtlCol="0">
            <a:spAutoFit/>
          </a:bodyPr>
          <a:lstStyle/>
          <a:p>
            <a:r>
              <a:rPr lang="en-GB" sz="1200" noProof="0"/>
              <a:t>Place a black square shape with transparency of e.g. 70% on top of the photo to make text easier to read.</a:t>
            </a:r>
          </a:p>
        </p:txBody>
      </p:sp>
      <p:cxnSp>
        <p:nvCxnSpPr>
          <p:cNvPr id="8" name="Connecteur droit 17">
            <a:extLst>
              <a:ext uri="{FF2B5EF4-FFF2-40B4-BE49-F238E27FC236}">
                <a16:creationId xmlns:a16="http://schemas.microsoft.com/office/drawing/2014/main" id="{6EF34FE1-7570-4E04-B426-EDA0DD7D6EA2}"/>
              </a:ext>
            </a:extLst>
          </p:cNvPr>
          <p:cNvCxnSpPr>
            <a:cxnSpLocks/>
          </p:cNvCxnSpPr>
          <p:nvPr userDrawn="1"/>
        </p:nvCxnSpPr>
        <p:spPr>
          <a:xfrm>
            <a:off x="12465934" y="10160"/>
            <a:ext cx="0" cy="138043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19">
            <a:extLst>
              <a:ext uri="{FF2B5EF4-FFF2-40B4-BE49-F238E27FC236}">
                <a16:creationId xmlns:a16="http://schemas.microsoft.com/office/drawing/2014/main" id="{B6E1F55D-C222-43C8-B8D9-379A306E8AA9}"/>
              </a:ext>
            </a:extLst>
          </p:cNvPr>
          <p:cNvSpPr txBox="1"/>
          <p:nvPr userDrawn="1"/>
        </p:nvSpPr>
        <p:spPr>
          <a:xfrm>
            <a:off x="12526894" y="-76575"/>
            <a:ext cx="2836672" cy="646331"/>
          </a:xfrm>
          <a:prstGeom prst="rect">
            <a:avLst/>
          </a:prstGeom>
          <a:noFill/>
        </p:spPr>
        <p:txBody>
          <a:bodyPr wrap="square" rtlCol="0">
            <a:spAutoFit/>
          </a:bodyPr>
          <a:lstStyle/>
          <a:p>
            <a:r>
              <a:rPr lang="en-GB" sz="1200" noProof="0"/>
              <a:t>For å </a:t>
            </a:r>
            <a:r>
              <a:rPr lang="en-GB" sz="1200" noProof="0" err="1"/>
              <a:t>endre</a:t>
            </a:r>
            <a:r>
              <a:rPr lang="en-GB" sz="1200" noProof="0"/>
              <a:t> </a:t>
            </a:r>
            <a:r>
              <a:rPr lang="en-GB" sz="1200" noProof="0" err="1"/>
              <a:t>bilde</a:t>
            </a:r>
            <a:r>
              <a:rPr lang="en-GB" sz="1200" noProof="0"/>
              <a:t>, </a:t>
            </a:r>
            <a:r>
              <a:rPr lang="en-GB" sz="1200" noProof="0" err="1"/>
              <a:t>slett</a:t>
            </a:r>
            <a:r>
              <a:rPr lang="en-GB" sz="1200" noProof="0"/>
              <a:t> </a:t>
            </a:r>
            <a:r>
              <a:rPr lang="en-GB" sz="1200" noProof="0" err="1"/>
              <a:t>nåværende</a:t>
            </a:r>
            <a:r>
              <a:rPr lang="en-GB" sz="1200" noProof="0"/>
              <a:t> </a:t>
            </a:r>
            <a:r>
              <a:rPr lang="en-GB" sz="1200" noProof="0" err="1"/>
              <a:t>bilde</a:t>
            </a:r>
            <a:r>
              <a:rPr lang="en-GB" sz="1200" noProof="0"/>
              <a:t> og </a:t>
            </a:r>
            <a:r>
              <a:rPr lang="en-GB" sz="1200" noProof="0" err="1"/>
              <a:t>klikk</a:t>
            </a:r>
            <a:r>
              <a:rPr lang="en-GB" sz="1200" noProof="0"/>
              <a:t> </a:t>
            </a:r>
            <a:r>
              <a:rPr lang="en-GB" sz="1200" noProof="0" err="1"/>
              <a:t>på</a:t>
            </a:r>
            <a:r>
              <a:rPr lang="en-GB" sz="1200" noProof="0"/>
              <a:t> </a:t>
            </a:r>
            <a:r>
              <a:rPr lang="en-GB" sz="1200" noProof="0" err="1"/>
              <a:t>ikonet</a:t>
            </a:r>
            <a:r>
              <a:rPr lang="en-GB" sz="1200" noProof="0"/>
              <a:t> for å </a:t>
            </a:r>
            <a:r>
              <a:rPr lang="en-GB" sz="1200" noProof="0" err="1"/>
              <a:t>hente</a:t>
            </a:r>
            <a:r>
              <a:rPr lang="en-GB" sz="1200" noProof="0"/>
              <a:t> </a:t>
            </a:r>
            <a:r>
              <a:rPr lang="en-GB" sz="1200" noProof="0" err="1"/>
              <a:t>nytt</a:t>
            </a:r>
            <a:r>
              <a:rPr lang="en-GB" sz="1200" noProof="0"/>
              <a:t> </a:t>
            </a:r>
            <a:r>
              <a:rPr lang="en-GB" sz="1200" noProof="0" err="1"/>
              <a:t>bilde</a:t>
            </a:r>
            <a:r>
              <a:rPr lang="en-GB" sz="1200" noProof="0"/>
              <a:t> </a:t>
            </a:r>
            <a:r>
              <a:rPr lang="en-GB" sz="1200" noProof="0" err="1"/>
              <a:t>fra</a:t>
            </a:r>
            <a:r>
              <a:rPr lang="en-GB" sz="1200" noProof="0"/>
              <a:t> </a:t>
            </a:r>
            <a:r>
              <a:rPr lang="en-GB" sz="1200" noProof="0" err="1"/>
              <a:t>ditt</a:t>
            </a:r>
            <a:r>
              <a:rPr lang="en-GB" sz="1200" noProof="0"/>
              <a:t> </a:t>
            </a:r>
            <a:r>
              <a:rPr lang="en-GB" sz="1200" noProof="0" err="1"/>
              <a:t>bibliotek</a:t>
            </a:r>
            <a:r>
              <a:rPr lang="en-GB" sz="1200" noProof="0"/>
              <a:t>.</a:t>
            </a:r>
          </a:p>
        </p:txBody>
      </p:sp>
    </p:spTree>
    <p:extLst>
      <p:ext uri="{BB962C8B-B14F-4D97-AF65-F5344CB8AC3E}">
        <p14:creationId xmlns:p14="http://schemas.microsoft.com/office/powerpoint/2010/main" val="189099028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ed sett inn bild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hasCustomPrompt="1"/>
          </p:nvPr>
        </p:nvSpPr>
        <p:spPr>
          <a:xfrm>
            <a:off x="0" y="-1"/>
            <a:ext cx="12191999" cy="61056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noProof="0"/>
              <a:t>Klikk på ikonet for å legge til bilde</a:t>
            </a:r>
          </a:p>
        </p:txBody>
      </p:sp>
      <p:sp>
        <p:nvSpPr>
          <p:cNvPr id="12" name="Espace réservé du texte 8">
            <a:extLst>
              <a:ext uri="{FF2B5EF4-FFF2-40B4-BE49-F238E27FC236}">
                <a16:creationId xmlns:a16="http://schemas.microsoft.com/office/drawing/2014/main" id="{EF854658-8F54-49B4-B9CE-8D1C5128E98F}"/>
              </a:ext>
            </a:extLst>
          </p:cNvPr>
          <p:cNvSpPr>
            <a:spLocks noGrp="1"/>
          </p:cNvSpPr>
          <p:nvPr>
            <p:ph type="body" sz="quarter" idx="16" hasCustomPrompt="1"/>
          </p:nvPr>
        </p:nvSpPr>
        <p:spPr>
          <a:xfrm>
            <a:off x="6564578" y="-1"/>
            <a:ext cx="5627422" cy="6105599"/>
          </a:xfrm>
          <a:gradFill flip="none" rotWithShape="1">
            <a:gsLst>
              <a:gs pos="0">
                <a:schemeClr val="tx1">
                  <a:lumMod val="50000"/>
                  <a:alpha val="0"/>
                </a:schemeClr>
              </a:gs>
              <a:gs pos="23000">
                <a:srgbClr val="252525">
                  <a:alpha val="22000"/>
                </a:srgbClr>
              </a:gs>
              <a:gs pos="100000">
                <a:schemeClr val="tx1">
                  <a:lumMod val="50000"/>
                  <a:alpha val="34000"/>
                </a:schemeClr>
              </a:gs>
            </a:gsLst>
            <a:lin ang="0" scaled="1"/>
            <a:tileRect/>
          </a:gradFill>
          <a:ln w="3175">
            <a:noFill/>
          </a:ln>
        </p:spPr>
        <p:txBody>
          <a:bodyPr lIns="864000" tIns="1188000" rIns="648000" bIns="0">
            <a:normAutofit/>
          </a:bodyPr>
          <a:lstStyle>
            <a:lvl1pPr marL="0" indent="0">
              <a:buNone/>
              <a:defRPr sz="2800" b="1" baseline="0">
                <a:solidFill>
                  <a:schemeClr val="bg1"/>
                </a:solidFill>
              </a:defRPr>
            </a:lvl1pPr>
          </a:lstStyle>
          <a:p>
            <a:pPr lvl="0"/>
            <a:r>
              <a:rPr lang="nb-NO" noProof="0"/>
              <a:t>Tekst – Tahoma 28pt</a:t>
            </a:r>
          </a:p>
        </p:txBody>
      </p:sp>
      <p:cxnSp>
        <p:nvCxnSpPr>
          <p:cNvPr id="6" name="Connecteur droit 17">
            <a:extLst>
              <a:ext uri="{FF2B5EF4-FFF2-40B4-BE49-F238E27FC236}">
                <a16:creationId xmlns:a16="http://schemas.microsoft.com/office/drawing/2014/main" id="{41D25ED0-803F-47E1-9A70-0C6AC10A9C2F}"/>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9">
            <a:extLst>
              <a:ext uri="{FF2B5EF4-FFF2-40B4-BE49-F238E27FC236}">
                <a16:creationId xmlns:a16="http://schemas.microsoft.com/office/drawing/2014/main" id="{AA474C42-CC2D-4029-8B79-E99B1C359EF6}"/>
              </a:ext>
            </a:extLst>
          </p:cNvPr>
          <p:cNvSpPr txBox="1"/>
          <p:nvPr userDrawn="1"/>
        </p:nvSpPr>
        <p:spPr>
          <a:xfrm>
            <a:off x="12526894" y="-76575"/>
            <a:ext cx="2836672" cy="646331"/>
          </a:xfrm>
          <a:prstGeom prst="rect">
            <a:avLst/>
          </a:prstGeom>
          <a:noFill/>
        </p:spPr>
        <p:txBody>
          <a:bodyPr wrap="square" rtlCol="0">
            <a:spAutoFit/>
          </a:bodyPr>
          <a:lstStyle/>
          <a:p>
            <a:r>
              <a:rPr lang="nb-NO" sz="1200" noProof="0"/>
              <a:t>For å endre bilde, slett nåværende bilde og klikk på ikonet for å hente nytt bilde fra ditt bibliotek.</a:t>
            </a:r>
          </a:p>
        </p:txBody>
      </p:sp>
    </p:spTree>
    <p:extLst>
      <p:ext uri="{BB962C8B-B14F-4D97-AF65-F5344CB8AC3E}">
        <p14:creationId xmlns:p14="http://schemas.microsoft.com/office/powerpoint/2010/main" val="51041207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diagram">
    <p:spTree>
      <p:nvGrpSpPr>
        <p:cNvPr id="1" name=""/>
        <p:cNvGrpSpPr/>
        <p:nvPr/>
      </p:nvGrpSpPr>
      <p:grpSpPr>
        <a:xfrm>
          <a:off x="0" y="0"/>
          <a:ext cx="0" cy="0"/>
          <a:chOff x="0" y="0"/>
          <a:chExt cx="0" cy="0"/>
        </a:xfrm>
      </p:grpSpPr>
      <p:sp>
        <p:nvSpPr>
          <p:cNvPr id="3" name="Espace réservé du graphique 2">
            <a:extLst>
              <a:ext uri="{FF2B5EF4-FFF2-40B4-BE49-F238E27FC236}">
                <a16:creationId xmlns:a16="http://schemas.microsoft.com/office/drawing/2014/main" id="{D2014B7E-6734-44D5-8300-435BC39AD7F0}"/>
              </a:ext>
            </a:extLst>
          </p:cNvPr>
          <p:cNvSpPr>
            <a:spLocks noGrp="1"/>
          </p:cNvSpPr>
          <p:nvPr>
            <p:ph type="chart" sz="quarter" idx="13" hasCustomPrompt="1"/>
          </p:nvPr>
        </p:nvSpPr>
        <p:spPr>
          <a:xfrm>
            <a:off x="72000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nb-NO" noProof="0"/>
              <a:t>Klikk på ikonet for å legge til bilde</a:t>
            </a:r>
          </a:p>
        </p:txBody>
      </p:sp>
      <p:sp>
        <p:nvSpPr>
          <p:cNvPr id="15" name="Rectangle 14"/>
          <p:cNvSpPr/>
          <p:nvPr userDrawn="1"/>
        </p:nvSpPr>
        <p:spPr>
          <a:xfrm>
            <a:off x="0" y="-374907"/>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16" name="Rectangle 15"/>
          <p:cNvSpPr/>
          <p:nvPr userDrawn="1"/>
        </p:nvSpPr>
        <p:spPr>
          <a:xfrm>
            <a:off x="299435" y="-374857"/>
            <a:ext cx="252000" cy="252000"/>
          </a:xfrm>
          <a:prstGeom prst="rect">
            <a:avLst/>
          </a:prstGeom>
          <a:solidFill>
            <a:srgbClr val="D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17" name="Rectangle 16"/>
          <p:cNvSpPr/>
          <p:nvPr userDrawn="1"/>
        </p:nvSpPr>
        <p:spPr>
          <a:xfrm>
            <a:off x="593138" y="-374857"/>
            <a:ext cx="252000" cy="252000"/>
          </a:xfrm>
          <a:prstGeom prst="rect">
            <a:avLst/>
          </a:prstGeom>
          <a:solidFill>
            <a:srgbClr val="E95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18" name="Rectangle 17"/>
          <p:cNvSpPr/>
          <p:nvPr userDrawn="1"/>
        </p:nvSpPr>
        <p:spPr>
          <a:xfrm>
            <a:off x="892573" y="-374857"/>
            <a:ext cx="252000" cy="252000"/>
          </a:xfrm>
          <a:prstGeom prst="rect">
            <a:avLst/>
          </a:prstGeom>
          <a:solidFill>
            <a:srgbClr val="8D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19" name="Rectangle 18"/>
          <p:cNvSpPr/>
          <p:nvPr userDrawn="1"/>
        </p:nvSpPr>
        <p:spPr>
          <a:xfrm>
            <a:off x="1187264"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20" name="Rectangle 19"/>
          <p:cNvSpPr/>
          <p:nvPr userDrawn="1"/>
        </p:nvSpPr>
        <p:spPr>
          <a:xfrm>
            <a:off x="1486699" y="-374907"/>
            <a:ext cx="252000" cy="252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21" name="ZoneTexte 20"/>
          <p:cNvSpPr txBox="1"/>
          <p:nvPr userDrawn="1"/>
        </p:nvSpPr>
        <p:spPr>
          <a:xfrm>
            <a:off x="1733619" y="-384054"/>
            <a:ext cx="4080298" cy="276999"/>
          </a:xfrm>
          <a:prstGeom prst="rect">
            <a:avLst/>
          </a:prstGeom>
          <a:noFill/>
        </p:spPr>
        <p:txBody>
          <a:bodyPr wrap="square" rtlCol="0">
            <a:spAutoFit/>
          </a:bodyPr>
          <a:lstStyle/>
          <a:p>
            <a:r>
              <a:rPr lang="nb-NO" sz="1200" noProof="0"/>
              <a:t>Farge på diagrammer</a:t>
            </a:r>
          </a:p>
        </p:txBody>
      </p:sp>
      <p:cxnSp>
        <p:nvCxnSpPr>
          <p:cNvPr id="28" name="Connecteur droit 27"/>
          <p:cNvCxnSpPr>
            <a:cxnSpLocks/>
          </p:cNvCxnSpPr>
          <p:nvPr userDrawn="1"/>
        </p:nvCxnSpPr>
        <p:spPr>
          <a:xfrm>
            <a:off x="12465934" y="0"/>
            <a:ext cx="0" cy="1902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userDrawn="1"/>
        </p:nvSpPr>
        <p:spPr>
          <a:xfrm>
            <a:off x="12526894" y="-86735"/>
            <a:ext cx="2836672" cy="276999"/>
          </a:xfrm>
          <a:prstGeom prst="rect">
            <a:avLst/>
          </a:prstGeom>
          <a:noFill/>
        </p:spPr>
        <p:txBody>
          <a:bodyPr wrap="square" rtlCol="0">
            <a:spAutoFit/>
          </a:bodyPr>
          <a:lstStyle/>
          <a:p>
            <a:r>
              <a:rPr lang="nb-NO" sz="1200" noProof="0"/>
              <a:t>Klikk på ikonene for å lage et diagram.</a:t>
            </a:r>
          </a:p>
        </p:txBody>
      </p:sp>
      <p:sp>
        <p:nvSpPr>
          <p:cNvPr id="27" name="Espace réservé du graphique 2">
            <a:extLst>
              <a:ext uri="{FF2B5EF4-FFF2-40B4-BE49-F238E27FC236}">
                <a16:creationId xmlns:a16="http://schemas.microsoft.com/office/drawing/2014/main" id="{8B9F7F5F-BDEC-C146-8756-2D043461223D}"/>
              </a:ext>
            </a:extLst>
          </p:cNvPr>
          <p:cNvSpPr>
            <a:spLocks noGrp="1"/>
          </p:cNvSpPr>
          <p:nvPr>
            <p:ph type="chart" sz="quarter" idx="14" hasCustomPrompt="1"/>
          </p:nvPr>
        </p:nvSpPr>
        <p:spPr>
          <a:xfrm>
            <a:off x="434745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nb-NO" noProof="0"/>
              <a:t>Klikk på ikonet for å legge til bilde</a:t>
            </a:r>
          </a:p>
        </p:txBody>
      </p:sp>
      <p:sp>
        <p:nvSpPr>
          <p:cNvPr id="32" name="Espace réservé du graphique 2">
            <a:extLst>
              <a:ext uri="{FF2B5EF4-FFF2-40B4-BE49-F238E27FC236}">
                <a16:creationId xmlns:a16="http://schemas.microsoft.com/office/drawing/2014/main" id="{31E04F0A-8752-F54C-B3B5-498806AEB2AF}"/>
              </a:ext>
            </a:extLst>
          </p:cNvPr>
          <p:cNvSpPr>
            <a:spLocks noGrp="1"/>
          </p:cNvSpPr>
          <p:nvPr>
            <p:ph type="chart" sz="quarter" idx="15" hasCustomPrompt="1"/>
          </p:nvPr>
        </p:nvSpPr>
        <p:spPr>
          <a:xfrm>
            <a:off x="797490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nb-NO" noProof="0"/>
              <a:t>Klikk på ikonet for å legge til bilde</a:t>
            </a:r>
          </a:p>
        </p:txBody>
      </p:sp>
      <p:sp>
        <p:nvSpPr>
          <p:cNvPr id="22" name="Espace réservé du titre 1">
            <a:extLst>
              <a:ext uri="{FF2B5EF4-FFF2-40B4-BE49-F238E27FC236}">
                <a16:creationId xmlns:a16="http://schemas.microsoft.com/office/drawing/2014/main" id="{BA2DB47F-69AC-4AA6-B56A-970E502035A5}"/>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Tree>
    <p:extLst>
      <p:ext uri="{BB962C8B-B14F-4D97-AF65-F5344CB8AC3E}">
        <p14:creationId xmlns:p14="http://schemas.microsoft.com/office/powerpoint/2010/main" val="1762349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11" name="Espace réservé du tableau 10">
            <a:extLst>
              <a:ext uri="{FF2B5EF4-FFF2-40B4-BE49-F238E27FC236}">
                <a16:creationId xmlns:a16="http://schemas.microsoft.com/office/drawing/2014/main" id="{B75B041A-8574-4B31-93E5-C721F617AC08}"/>
              </a:ext>
            </a:extLst>
          </p:cNvPr>
          <p:cNvSpPr>
            <a:spLocks noGrp="1"/>
          </p:cNvSpPr>
          <p:nvPr>
            <p:ph type="tbl" sz="quarter" idx="13" hasCustomPrompt="1"/>
          </p:nvPr>
        </p:nvSpPr>
        <p:spPr>
          <a:xfrm>
            <a:off x="725488" y="1772921"/>
            <a:ext cx="10741025" cy="4114166"/>
          </a:xfrm>
          <a:solidFill>
            <a:schemeClr val="bg1">
              <a:lumMod val="95000"/>
            </a:schemeClr>
          </a:solidFill>
        </p:spPr>
        <p:txBody>
          <a:bodyPr anchor="ctr"/>
          <a:lstStyle>
            <a:lvl1pPr marL="0" indent="0" algn="ctr">
              <a:buNone/>
              <a:defRPr sz="1400" b="0">
                <a:solidFill>
                  <a:schemeClr val="accent1"/>
                </a:solidFill>
              </a:defRPr>
            </a:lvl1pPr>
          </a:lstStyle>
          <a:p>
            <a:r>
              <a:rPr lang="nb-NO" noProof="0"/>
              <a:t>Klikk på ikonet for å legge til bilde</a:t>
            </a:r>
          </a:p>
        </p:txBody>
      </p:sp>
      <p:sp>
        <p:nvSpPr>
          <p:cNvPr id="9" name="ZoneTexte 8"/>
          <p:cNvSpPr txBox="1"/>
          <p:nvPr userDrawn="1"/>
        </p:nvSpPr>
        <p:spPr>
          <a:xfrm>
            <a:off x="555101" y="-384054"/>
            <a:ext cx="4080298" cy="276999"/>
          </a:xfrm>
          <a:prstGeom prst="rect">
            <a:avLst/>
          </a:prstGeom>
          <a:noFill/>
        </p:spPr>
        <p:txBody>
          <a:bodyPr wrap="square" rtlCol="0">
            <a:spAutoFit/>
          </a:bodyPr>
          <a:lstStyle/>
          <a:p>
            <a:r>
              <a:rPr lang="nb-NO" sz="1200" noProof="0"/>
              <a:t>Farge på tabell</a:t>
            </a:r>
          </a:p>
        </p:txBody>
      </p:sp>
      <p:sp>
        <p:nvSpPr>
          <p:cNvPr id="12" name="Rectangle 11"/>
          <p:cNvSpPr/>
          <p:nvPr userDrawn="1"/>
        </p:nvSpPr>
        <p:spPr>
          <a:xfrm>
            <a:off x="7095" y="-374907"/>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13" name="Rectangle 12"/>
          <p:cNvSpPr/>
          <p:nvPr userDrawn="1"/>
        </p:nvSpPr>
        <p:spPr>
          <a:xfrm>
            <a:off x="306530"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cxnSp>
        <p:nvCxnSpPr>
          <p:cNvPr id="15" name="Connecteur droit 14"/>
          <p:cNvCxnSpPr>
            <a:cxnSpLocks/>
          </p:cNvCxnSpPr>
          <p:nvPr userDrawn="1"/>
        </p:nvCxnSpPr>
        <p:spPr>
          <a:xfrm>
            <a:off x="12465934" y="0"/>
            <a:ext cx="0" cy="19026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12526894" y="-86735"/>
            <a:ext cx="2836672" cy="276999"/>
          </a:xfrm>
          <a:prstGeom prst="rect">
            <a:avLst/>
          </a:prstGeom>
          <a:noFill/>
        </p:spPr>
        <p:txBody>
          <a:bodyPr wrap="square" rtlCol="0">
            <a:spAutoFit/>
          </a:bodyPr>
          <a:lstStyle/>
          <a:p>
            <a:r>
              <a:rPr lang="nb-NO" sz="1200" noProof="0"/>
              <a:t>Klikk på ikonet for å legge til en tabell.</a:t>
            </a:r>
          </a:p>
        </p:txBody>
      </p:sp>
      <p:sp>
        <p:nvSpPr>
          <p:cNvPr id="14" name="Espace réservé du titre 1">
            <a:extLst>
              <a:ext uri="{FF2B5EF4-FFF2-40B4-BE49-F238E27FC236}">
                <a16:creationId xmlns:a16="http://schemas.microsoft.com/office/drawing/2014/main" id="{61462B12-59CA-4EA6-988A-7399D0A3449D}"/>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Tree>
    <p:extLst>
      <p:ext uri="{BB962C8B-B14F-4D97-AF65-F5344CB8AC3E}">
        <p14:creationId xmlns:p14="http://schemas.microsoft.com/office/powerpoint/2010/main" val="3583221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liten">
    <p:spTree>
      <p:nvGrpSpPr>
        <p:cNvPr id="1" name=""/>
        <p:cNvGrpSpPr/>
        <p:nvPr/>
      </p:nvGrpSpPr>
      <p:grpSpPr>
        <a:xfrm>
          <a:off x="0" y="0"/>
          <a:ext cx="0" cy="0"/>
          <a:chOff x="0" y="0"/>
          <a:chExt cx="0" cy="0"/>
        </a:xfrm>
      </p:grpSpPr>
      <p:sp>
        <p:nvSpPr>
          <p:cNvPr id="24" name="Espace réservé du titre 1">
            <a:extLst>
              <a:ext uri="{FF2B5EF4-FFF2-40B4-BE49-F238E27FC236}">
                <a16:creationId xmlns:a16="http://schemas.microsoft.com/office/drawing/2014/main" id="{53555944-260F-4CAA-9A48-4C566A1CBA44}"/>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36" name="Picture Placeholder 3">
            <a:extLst>
              <a:ext uri="{FF2B5EF4-FFF2-40B4-BE49-F238E27FC236}">
                <a16:creationId xmlns:a16="http://schemas.microsoft.com/office/drawing/2014/main" id="{1CD2256F-5DBA-45F8-B100-62F2345ED5C9}"/>
              </a:ext>
            </a:extLst>
          </p:cNvPr>
          <p:cNvSpPr>
            <a:spLocks noGrp="1" noChangeAspect="1"/>
          </p:cNvSpPr>
          <p:nvPr>
            <p:ph type="pic" sz="quarter" idx="12" hasCustomPrompt="1"/>
          </p:nvPr>
        </p:nvSpPr>
        <p:spPr>
          <a:xfrm>
            <a:off x="1149628"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nb-NO" noProof="0"/>
              <a:t>Klikk på ikonet for å legge til bilde</a:t>
            </a:r>
          </a:p>
        </p:txBody>
      </p:sp>
      <p:sp>
        <p:nvSpPr>
          <p:cNvPr id="37" name="Picture Placeholder 3">
            <a:extLst>
              <a:ext uri="{FF2B5EF4-FFF2-40B4-BE49-F238E27FC236}">
                <a16:creationId xmlns:a16="http://schemas.microsoft.com/office/drawing/2014/main" id="{0C88D661-E981-4AB9-B8F0-1B6DCB72B9AC}"/>
              </a:ext>
            </a:extLst>
          </p:cNvPr>
          <p:cNvSpPr>
            <a:spLocks noGrp="1" noChangeAspect="1"/>
          </p:cNvSpPr>
          <p:nvPr>
            <p:ph type="pic" sz="quarter" idx="13" hasCustomPrompt="1"/>
          </p:nvPr>
        </p:nvSpPr>
        <p:spPr>
          <a:xfrm>
            <a:off x="3733763"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nb-NO" noProof="0"/>
              <a:t>Klikk på ikonet for å legge til bilde</a:t>
            </a:r>
          </a:p>
        </p:txBody>
      </p:sp>
      <p:sp>
        <p:nvSpPr>
          <p:cNvPr id="38" name="Picture Placeholder 3">
            <a:extLst>
              <a:ext uri="{FF2B5EF4-FFF2-40B4-BE49-F238E27FC236}">
                <a16:creationId xmlns:a16="http://schemas.microsoft.com/office/drawing/2014/main" id="{E5BEC390-94BA-4733-BFCE-1725AF927AEC}"/>
              </a:ext>
            </a:extLst>
          </p:cNvPr>
          <p:cNvSpPr>
            <a:spLocks noGrp="1" noChangeAspect="1"/>
          </p:cNvSpPr>
          <p:nvPr>
            <p:ph type="pic" sz="quarter" idx="14" hasCustomPrompt="1"/>
          </p:nvPr>
        </p:nvSpPr>
        <p:spPr>
          <a:xfrm>
            <a:off x="6318610"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nb-NO" noProof="0"/>
              <a:t>Klikk på ikonet for å legge til bilde</a:t>
            </a:r>
          </a:p>
        </p:txBody>
      </p:sp>
      <p:sp>
        <p:nvSpPr>
          <p:cNvPr id="39" name="Picture Placeholder 3">
            <a:extLst>
              <a:ext uri="{FF2B5EF4-FFF2-40B4-BE49-F238E27FC236}">
                <a16:creationId xmlns:a16="http://schemas.microsoft.com/office/drawing/2014/main" id="{68E432C7-7D01-4A34-96C3-628D82F7A2E5}"/>
              </a:ext>
            </a:extLst>
          </p:cNvPr>
          <p:cNvSpPr>
            <a:spLocks noGrp="1" noChangeAspect="1"/>
          </p:cNvSpPr>
          <p:nvPr>
            <p:ph type="pic" sz="quarter" idx="15" hasCustomPrompt="1"/>
          </p:nvPr>
        </p:nvSpPr>
        <p:spPr>
          <a:xfrm>
            <a:off x="8902896"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nb-NO" noProof="0"/>
              <a:t>Klikk på ikonet for å legge til bilde</a:t>
            </a:r>
          </a:p>
        </p:txBody>
      </p:sp>
      <p:sp>
        <p:nvSpPr>
          <p:cNvPr id="40" name="Plassholder for tekst 3">
            <a:extLst>
              <a:ext uri="{FF2B5EF4-FFF2-40B4-BE49-F238E27FC236}">
                <a16:creationId xmlns:a16="http://schemas.microsoft.com/office/drawing/2014/main" id="{F7DA5DE4-EA5D-4987-B8A8-05277EBFC1AA}"/>
              </a:ext>
            </a:extLst>
          </p:cNvPr>
          <p:cNvSpPr>
            <a:spLocks noGrp="1"/>
          </p:cNvSpPr>
          <p:nvPr>
            <p:ph type="body" sz="quarter" idx="23" hasCustomPrompt="1"/>
          </p:nvPr>
        </p:nvSpPr>
        <p:spPr>
          <a:xfrm>
            <a:off x="1149964"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41" name="Plassholder for tekst 3">
            <a:extLst>
              <a:ext uri="{FF2B5EF4-FFF2-40B4-BE49-F238E27FC236}">
                <a16:creationId xmlns:a16="http://schemas.microsoft.com/office/drawing/2014/main" id="{30BA9B33-E8D0-46C1-A557-243920348EAA}"/>
              </a:ext>
            </a:extLst>
          </p:cNvPr>
          <p:cNvSpPr>
            <a:spLocks noGrp="1"/>
          </p:cNvSpPr>
          <p:nvPr>
            <p:ph type="body" sz="quarter" idx="24" hasCustomPrompt="1"/>
          </p:nvPr>
        </p:nvSpPr>
        <p:spPr>
          <a:xfrm>
            <a:off x="1149964"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42" name="Plassholder for tekst 3">
            <a:extLst>
              <a:ext uri="{FF2B5EF4-FFF2-40B4-BE49-F238E27FC236}">
                <a16:creationId xmlns:a16="http://schemas.microsoft.com/office/drawing/2014/main" id="{03DBFC53-54D5-4D65-9A57-BC378071808B}"/>
              </a:ext>
            </a:extLst>
          </p:cNvPr>
          <p:cNvSpPr>
            <a:spLocks noGrp="1"/>
          </p:cNvSpPr>
          <p:nvPr>
            <p:ph type="body" sz="quarter" idx="25" hasCustomPrompt="1"/>
          </p:nvPr>
        </p:nvSpPr>
        <p:spPr>
          <a:xfrm>
            <a:off x="3734099"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43" name="Plassholder for tekst 3">
            <a:extLst>
              <a:ext uri="{FF2B5EF4-FFF2-40B4-BE49-F238E27FC236}">
                <a16:creationId xmlns:a16="http://schemas.microsoft.com/office/drawing/2014/main" id="{DBB7A844-9B15-4708-87C2-C5465E9DF15D}"/>
              </a:ext>
            </a:extLst>
          </p:cNvPr>
          <p:cNvSpPr>
            <a:spLocks noGrp="1"/>
          </p:cNvSpPr>
          <p:nvPr>
            <p:ph type="body" sz="quarter" idx="26" hasCustomPrompt="1"/>
          </p:nvPr>
        </p:nvSpPr>
        <p:spPr>
          <a:xfrm>
            <a:off x="3734099"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44" name="Plassholder for tekst 3">
            <a:extLst>
              <a:ext uri="{FF2B5EF4-FFF2-40B4-BE49-F238E27FC236}">
                <a16:creationId xmlns:a16="http://schemas.microsoft.com/office/drawing/2014/main" id="{04A5EF7C-3E12-42F5-9B55-8022DC21B004}"/>
              </a:ext>
            </a:extLst>
          </p:cNvPr>
          <p:cNvSpPr>
            <a:spLocks noGrp="1"/>
          </p:cNvSpPr>
          <p:nvPr>
            <p:ph type="body" sz="quarter" idx="27" hasCustomPrompt="1"/>
          </p:nvPr>
        </p:nvSpPr>
        <p:spPr>
          <a:xfrm>
            <a:off x="6318946"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45" name="Plassholder for tekst 3">
            <a:extLst>
              <a:ext uri="{FF2B5EF4-FFF2-40B4-BE49-F238E27FC236}">
                <a16:creationId xmlns:a16="http://schemas.microsoft.com/office/drawing/2014/main" id="{237C0EC9-7EB7-46D6-88F1-E42183243444}"/>
              </a:ext>
            </a:extLst>
          </p:cNvPr>
          <p:cNvSpPr>
            <a:spLocks noGrp="1"/>
          </p:cNvSpPr>
          <p:nvPr>
            <p:ph type="body" sz="quarter" idx="28" hasCustomPrompt="1"/>
          </p:nvPr>
        </p:nvSpPr>
        <p:spPr>
          <a:xfrm>
            <a:off x="6318946"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46" name="Plassholder for tekst 3">
            <a:extLst>
              <a:ext uri="{FF2B5EF4-FFF2-40B4-BE49-F238E27FC236}">
                <a16:creationId xmlns:a16="http://schemas.microsoft.com/office/drawing/2014/main" id="{AE0F0DFB-D124-48D0-B0D2-B61224F6CC3D}"/>
              </a:ext>
            </a:extLst>
          </p:cNvPr>
          <p:cNvSpPr>
            <a:spLocks noGrp="1"/>
          </p:cNvSpPr>
          <p:nvPr>
            <p:ph type="body" sz="quarter" idx="29" hasCustomPrompt="1"/>
          </p:nvPr>
        </p:nvSpPr>
        <p:spPr>
          <a:xfrm>
            <a:off x="8903232"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47" name="Plassholder for tekst 3">
            <a:extLst>
              <a:ext uri="{FF2B5EF4-FFF2-40B4-BE49-F238E27FC236}">
                <a16:creationId xmlns:a16="http://schemas.microsoft.com/office/drawing/2014/main" id="{837DEB63-DABC-4C79-BA78-ECCEA7949C40}"/>
              </a:ext>
            </a:extLst>
          </p:cNvPr>
          <p:cNvSpPr>
            <a:spLocks noGrp="1"/>
          </p:cNvSpPr>
          <p:nvPr>
            <p:ph type="body" sz="quarter" idx="30" hasCustomPrompt="1"/>
          </p:nvPr>
        </p:nvSpPr>
        <p:spPr>
          <a:xfrm>
            <a:off x="8903232"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20" name="ZoneTexte 8">
            <a:extLst>
              <a:ext uri="{FF2B5EF4-FFF2-40B4-BE49-F238E27FC236}">
                <a16:creationId xmlns:a16="http://schemas.microsoft.com/office/drawing/2014/main" id="{8BB26255-54F7-494A-B629-5E70BCF4DD99}"/>
              </a:ext>
            </a:extLst>
          </p:cNvPr>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25" name="Rectangle 24">
            <a:extLst>
              <a:ext uri="{FF2B5EF4-FFF2-40B4-BE49-F238E27FC236}">
                <a16:creationId xmlns:a16="http://schemas.microsoft.com/office/drawing/2014/main" id="{4AF36468-952C-4247-9369-D2A5D64C4127}"/>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cxnSp>
        <p:nvCxnSpPr>
          <p:cNvPr id="21" name="Connecteur droit 17">
            <a:extLst>
              <a:ext uri="{FF2B5EF4-FFF2-40B4-BE49-F238E27FC236}">
                <a16:creationId xmlns:a16="http://schemas.microsoft.com/office/drawing/2014/main" id="{3C0DC1B7-5ABB-4F49-927E-1CCA2707844A}"/>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19">
            <a:extLst>
              <a:ext uri="{FF2B5EF4-FFF2-40B4-BE49-F238E27FC236}">
                <a16:creationId xmlns:a16="http://schemas.microsoft.com/office/drawing/2014/main" id="{A8F7436C-0832-417C-ABED-BD689A177615}"/>
              </a:ext>
            </a:extLst>
          </p:cNvPr>
          <p:cNvSpPr txBox="1"/>
          <p:nvPr userDrawn="1"/>
        </p:nvSpPr>
        <p:spPr>
          <a:xfrm>
            <a:off x="12526894" y="-76575"/>
            <a:ext cx="2836672" cy="646331"/>
          </a:xfrm>
          <a:prstGeom prst="rect">
            <a:avLst/>
          </a:prstGeom>
          <a:noFill/>
        </p:spPr>
        <p:txBody>
          <a:bodyPr wrap="square" rtlCol="0">
            <a:spAutoFit/>
          </a:bodyPr>
          <a:lstStyle/>
          <a:p>
            <a:r>
              <a:rPr lang="nb-NO" sz="1200" noProof="0"/>
              <a:t>For å endre bilde, slett nåværende bilde og klikk på ikonet for å hente nytt bilde fra ditt bibliotek.</a:t>
            </a:r>
          </a:p>
        </p:txBody>
      </p:sp>
    </p:spTree>
    <p:extLst>
      <p:ext uri="{BB962C8B-B14F-4D97-AF65-F5344CB8AC3E}">
        <p14:creationId xmlns:p14="http://schemas.microsoft.com/office/powerpoint/2010/main" val="2895920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stor">
    <p:spTree>
      <p:nvGrpSpPr>
        <p:cNvPr id="1" name=""/>
        <p:cNvGrpSpPr/>
        <p:nvPr/>
      </p:nvGrpSpPr>
      <p:grpSpPr>
        <a:xfrm>
          <a:off x="0" y="0"/>
          <a:ext cx="0" cy="0"/>
          <a:chOff x="0" y="0"/>
          <a:chExt cx="0" cy="0"/>
        </a:xfrm>
      </p:grpSpPr>
      <p:sp>
        <p:nvSpPr>
          <p:cNvPr id="24" name="Espace réservé du titre 1">
            <a:extLst>
              <a:ext uri="{FF2B5EF4-FFF2-40B4-BE49-F238E27FC236}">
                <a16:creationId xmlns:a16="http://schemas.microsoft.com/office/drawing/2014/main" id="{53555944-260F-4CAA-9A48-4C566A1CBA44}"/>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20" name="Picture Placeholder 9">
            <a:extLst>
              <a:ext uri="{FF2B5EF4-FFF2-40B4-BE49-F238E27FC236}">
                <a16:creationId xmlns:a16="http://schemas.microsoft.com/office/drawing/2014/main" id="{E7DE8BFA-8798-470C-8DCC-72B897CE001C}"/>
              </a:ext>
            </a:extLst>
          </p:cNvPr>
          <p:cNvSpPr>
            <a:spLocks noGrp="1" noChangeAspect="1"/>
          </p:cNvSpPr>
          <p:nvPr>
            <p:ph type="pic" sz="quarter" idx="11" hasCustomPrompt="1"/>
          </p:nvPr>
        </p:nvSpPr>
        <p:spPr>
          <a:xfrm>
            <a:off x="1202413"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25" name="Picture Placeholder 9">
            <a:extLst>
              <a:ext uri="{FF2B5EF4-FFF2-40B4-BE49-F238E27FC236}">
                <a16:creationId xmlns:a16="http://schemas.microsoft.com/office/drawing/2014/main" id="{9316B82F-D349-4D62-ACB3-CEB79EF837CF}"/>
              </a:ext>
            </a:extLst>
          </p:cNvPr>
          <p:cNvSpPr>
            <a:spLocks noGrp="1" noChangeAspect="1"/>
          </p:cNvSpPr>
          <p:nvPr>
            <p:ph type="pic" sz="quarter" idx="12" hasCustomPrompt="1"/>
          </p:nvPr>
        </p:nvSpPr>
        <p:spPr>
          <a:xfrm>
            <a:off x="2907454"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26" name="Picture Placeholder 9">
            <a:extLst>
              <a:ext uri="{FF2B5EF4-FFF2-40B4-BE49-F238E27FC236}">
                <a16:creationId xmlns:a16="http://schemas.microsoft.com/office/drawing/2014/main" id="{1E1BFCDF-6F77-4EEE-BC58-129807E86CFA}"/>
              </a:ext>
            </a:extLst>
          </p:cNvPr>
          <p:cNvSpPr>
            <a:spLocks noGrp="1" noChangeAspect="1"/>
          </p:cNvSpPr>
          <p:nvPr>
            <p:ph type="pic" sz="quarter" idx="13" hasCustomPrompt="1"/>
          </p:nvPr>
        </p:nvSpPr>
        <p:spPr>
          <a:xfrm>
            <a:off x="4630226"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27" name="Picture Placeholder 9">
            <a:extLst>
              <a:ext uri="{FF2B5EF4-FFF2-40B4-BE49-F238E27FC236}">
                <a16:creationId xmlns:a16="http://schemas.microsoft.com/office/drawing/2014/main" id="{FB263508-B818-4D3F-A769-9443ED685432}"/>
              </a:ext>
            </a:extLst>
          </p:cNvPr>
          <p:cNvSpPr>
            <a:spLocks noGrp="1" noChangeAspect="1"/>
          </p:cNvSpPr>
          <p:nvPr>
            <p:ph type="pic" sz="quarter" idx="14" hasCustomPrompt="1"/>
          </p:nvPr>
        </p:nvSpPr>
        <p:spPr>
          <a:xfrm>
            <a:off x="6352573"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28" name="Picture Placeholder 9">
            <a:extLst>
              <a:ext uri="{FF2B5EF4-FFF2-40B4-BE49-F238E27FC236}">
                <a16:creationId xmlns:a16="http://schemas.microsoft.com/office/drawing/2014/main" id="{2EEFBED0-13AE-49CD-97E3-67A9BB0A1A6E}"/>
              </a:ext>
            </a:extLst>
          </p:cNvPr>
          <p:cNvSpPr>
            <a:spLocks noGrp="1" noChangeAspect="1"/>
          </p:cNvSpPr>
          <p:nvPr>
            <p:ph type="pic" sz="quarter" idx="15" hasCustomPrompt="1"/>
          </p:nvPr>
        </p:nvSpPr>
        <p:spPr>
          <a:xfrm>
            <a:off x="8050806"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29" name="Picture Placeholder 9">
            <a:extLst>
              <a:ext uri="{FF2B5EF4-FFF2-40B4-BE49-F238E27FC236}">
                <a16:creationId xmlns:a16="http://schemas.microsoft.com/office/drawing/2014/main" id="{CBBFDE64-C3C0-4A8B-ACF3-F681877BBEC7}"/>
              </a:ext>
            </a:extLst>
          </p:cNvPr>
          <p:cNvSpPr>
            <a:spLocks noGrp="1" noChangeAspect="1"/>
          </p:cNvSpPr>
          <p:nvPr>
            <p:ph type="pic" sz="quarter" idx="16" hasCustomPrompt="1"/>
          </p:nvPr>
        </p:nvSpPr>
        <p:spPr>
          <a:xfrm>
            <a:off x="9777620"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0" name="Picture Placeholder 9">
            <a:extLst>
              <a:ext uri="{FF2B5EF4-FFF2-40B4-BE49-F238E27FC236}">
                <a16:creationId xmlns:a16="http://schemas.microsoft.com/office/drawing/2014/main" id="{9899E672-6179-4580-BB41-40E5E0C6BAD2}"/>
              </a:ext>
            </a:extLst>
          </p:cNvPr>
          <p:cNvSpPr>
            <a:spLocks noGrp="1" noChangeAspect="1"/>
          </p:cNvSpPr>
          <p:nvPr>
            <p:ph type="pic" sz="quarter" idx="17" hasCustomPrompt="1"/>
          </p:nvPr>
        </p:nvSpPr>
        <p:spPr>
          <a:xfrm>
            <a:off x="1202413"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1" name="Picture Placeholder 9">
            <a:extLst>
              <a:ext uri="{FF2B5EF4-FFF2-40B4-BE49-F238E27FC236}">
                <a16:creationId xmlns:a16="http://schemas.microsoft.com/office/drawing/2014/main" id="{8B602FB1-3B88-4FBC-8776-70B1AD6C70BE}"/>
              </a:ext>
            </a:extLst>
          </p:cNvPr>
          <p:cNvSpPr>
            <a:spLocks noGrp="1" noChangeAspect="1"/>
          </p:cNvSpPr>
          <p:nvPr>
            <p:ph type="pic" sz="quarter" idx="18" hasCustomPrompt="1"/>
          </p:nvPr>
        </p:nvSpPr>
        <p:spPr>
          <a:xfrm>
            <a:off x="2907454"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2" name="Picture Placeholder 9">
            <a:extLst>
              <a:ext uri="{FF2B5EF4-FFF2-40B4-BE49-F238E27FC236}">
                <a16:creationId xmlns:a16="http://schemas.microsoft.com/office/drawing/2014/main" id="{408CEFCE-B6FE-4E24-A481-E74098921C74}"/>
              </a:ext>
            </a:extLst>
          </p:cNvPr>
          <p:cNvSpPr>
            <a:spLocks noGrp="1" noChangeAspect="1"/>
          </p:cNvSpPr>
          <p:nvPr>
            <p:ph type="pic" sz="quarter" idx="19" hasCustomPrompt="1"/>
          </p:nvPr>
        </p:nvSpPr>
        <p:spPr>
          <a:xfrm>
            <a:off x="4630226"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3" name="Picture Placeholder 9">
            <a:extLst>
              <a:ext uri="{FF2B5EF4-FFF2-40B4-BE49-F238E27FC236}">
                <a16:creationId xmlns:a16="http://schemas.microsoft.com/office/drawing/2014/main" id="{7169A979-0BFF-4E98-AD5D-1E16B41BF484}"/>
              </a:ext>
            </a:extLst>
          </p:cNvPr>
          <p:cNvSpPr>
            <a:spLocks noGrp="1" noChangeAspect="1"/>
          </p:cNvSpPr>
          <p:nvPr>
            <p:ph type="pic" sz="quarter" idx="20" hasCustomPrompt="1"/>
          </p:nvPr>
        </p:nvSpPr>
        <p:spPr>
          <a:xfrm>
            <a:off x="6352573"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4" name="Picture Placeholder 9">
            <a:extLst>
              <a:ext uri="{FF2B5EF4-FFF2-40B4-BE49-F238E27FC236}">
                <a16:creationId xmlns:a16="http://schemas.microsoft.com/office/drawing/2014/main" id="{A35C6582-F39A-4B73-81A7-121A1FB45F23}"/>
              </a:ext>
            </a:extLst>
          </p:cNvPr>
          <p:cNvSpPr>
            <a:spLocks noGrp="1" noChangeAspect="1"/>
          </p:cNvSpPr>
          <p:nvPr>
            <p:ph type="pic" sz="quarter" idx="21" hasCustomPrompt="1"/>
          </p:nvPr>
        </p:nvSpPr>
        <p:spPr>
          <a:xfrm>
            <a:off x="8050806"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35" name="Picture Placeholder 9">
            <a:extLst>
              <a:ext uri="{FF2B5EF4-FFF2-40B4-BE49-F238E27FC236}">
                <a16:creationId xmlns:a16="http://schemas.microsoft.com/office/drawing/2014/main" id="{A445CDC2-DF9A-47D6-A238-5F9DA2DABFA9}"/>
              </a:ext>
            </a:extLst>
          </p:cNvPr>
          <p:cNvSpPr>
            <a:spLocks noGrp="1" noChangeAspect="1"/>
          </p:cNvSpPr>
          <p:nvPr>
            <p:ph type="pic" sz="quarter" idx="22" hasCustomPrompt="1"/>
          </p:nvPr>
        </p:nvSpPr>
        <p:spPr>
          <a:xfrm>
            <a:off x="9777620"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nb-NO" noProof="0"/>
              <a:t>Klikk på ikonet for å legge til bilde</a:t>
            </a:r>
          </a:p>
        </p:txBody>
      </p:sp>
      <p:sp>
        <p:nvSpPr>
          <p:cNvPr id="48" name="Plassholder for tekst 3">
            <a:extLst>
              <a:ext uri="{FF2B5EF4-FFF2-40B4-BE49-F238E27FC236}">
                <a16:creationId xmlns:a16="http://schemas.microsoft.com/office/drawing/2014/main" id="{DCFC3087-F475-4D08-B2ED-8827A4F7BD11}"/>
              </a:ext>
            </a:extLst>
          </p:cNvPr>
          <p:cNvSpPr>
            <a:spLocks noGrp="1"/>
          </p:cNvSpPr>
          <p:nvPr>
            <p:ph type="body" sz="quarter" idx="23" hasCustomPrompt="1"/>
          </p:nvPr>
        </p:nvSpPr>
        <p:spPr>
          <a:xfrm>
            <a:off x="1202413"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49" name="Plassholder for tekst 3">
            <a:extLst>
              <a:ext uri="{FF2B5EF4-FFF2-40B4-BE49-F238E27FC236}">
                <a16:creationId xmlns:a16="http://schemas.microsoft.com/office/drawing/2014/main" id="{643241A6-0350-4219-9985-41FC3CA1CA36}"/>
              </a:ext>
            </a:extLst>
          </p:cNvPr>
          <p:cNvSpPr>
            <a:spLocks noGrp="1"/>
          </p:cNvSpPr>
          <p:nvPr>
            <p:ph type="body" sz="quarter" idx="24" hasCustomPrompt="1"/>
          </p:nvPr>
        </p:nvSpPr>
        <p:spPr>
          <a:xfrm>
            <a:off x="1202413" y="3472325"/>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50" name="Plassholder for tekst 3">
            <a:extLst>
              <a:ext uri="{FF2B5EF4-FFF2-40B4-BE49-F238E27FC236}">
                <a16:creationId xmlns:a16="http://schemas.microsoft.com/office/drawing/2014/main" id="{C1503E89-2BBB-433A-98E9-B0E663EF6D2D}"/>
              </a:ext>
            </a:extLst>
          </p:cNvPr>
          <p:cNvSpPr>
            <a:spLocks noGrp="1"/>
          </p:cNvSpPr>
          <p:nvPr>
            <p:ph type="body" sz="quarter" idx="25" hasCustomPrompt="1"/>
          </p:nvPr>
        </p:nvSpPr>
        <p:spPr>
          <a:xfrm>
            <a:off x="2907454"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51" name="Plassholder for tekst 3">
            <a:extLst>
              <a:ext uri="{FF2B5EF4-FFF2-40B4-BE49-F238E27FC236}">
                <a16:creationId xmlns:a16="http://schemas.microsoft.com/office/drawing/2014/main" id="{0F6D21BC-6196-4114-A756-2D202A53DA10}"/>
              </a:ext>
            </a:extLst>
          </p:cNvPr>
          <p:cNvSpPr>
            <a:spLocks noGrp="1"/>
          </p:cNvSpPr>
          <p:nvPr>
            <p:ph type="body" sz="quarter" idx="26" hasCustomPrompt="1"/>
          </p:nvPr>
        </p:nvSpPr>
        <p:spPr>
          <a:xfrm>
            <a:off x="2907454"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52" name="Plassholder for tekst 3">
            <a:extLst>
              <a:ext uri="{FF2B5EF4-FFF2-40B4-BE49-F238E27FC236}">
                <a16:creationId xmlns:a16="http://schemas.microsoft.com/office/drawing/2014/main" id="{D2ACCDC7-8E15-4003-A62A-676742715C2E}"/>
              </a:ext>
            </a:extLst>
          </p:cNvPr>
          <p:cNvSpPr>
            <a:spLocks noGrp="1"/>
          </p:cNvSpPr>
          <p:nvPr>
            <p:ph type="body" sz="quarter" idx="27" hasCustomPrompt="1"/>
          </p:nvPr>
        </p:nvSpPr>
        <p:spPr>
          <a:xfrm>
            <a:off x="4630226"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53" name="Plassholder for tekst 3">
            <a:extLst>
              <a:ext uri="{FF2B5EF4-FFF2-40B4-BE49-F238E27FC236}">
                <a16:creationId xmlns:a16="http://schemas.microsoft.com/office/drawing/2014/main" id="{E9D0396A-C48A-46EB-865D-FFB53750AB1C}"/>
              </a:ext>
            </a:extLst>
          </p:cNvPr>
          <p:cNvSpPr>
            <a:spLocks noGrp="1"/>
          </p:cNvSpPr>
          <p:nvPr>
            <p:ph type="body" sz="quarter" idx="28" hasCustomPrompt="1"/>
          </p:nvPr>
        </p:nvSpPr>
        <p:spPr>
          <a:xfrm>
            <a:off x="4630226"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54" name="Plassholder for tekst 3">
            <a:extLst>
              <a:ext uri="{FF2B5EF4-FFF2-40B4-BE49-F238E27FC236}">
                <a16:creationId xmlns:a16="http://schemas.microsoft.com/office/drawing/2014/main" id="{241C1CE6-77EF-468B-9272-B7785C1FC53F}"/>
              </a:ext>
            </a:extLst>
          </p:cNvPr>
          <p:cNvSpPr>
            <a:spLocks noGrp="1"/>
          </p:cNvSpPr>
          <p:nvPr>
            <p:ph type="body" sz="quarter" idx="29" hasCustomPrompt="1"/>
          </p:nvPr>
        </p:nvSpPr>
        <p:spPr>
          <a:xfrm>
            <a:off x="6352573"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55" name="Plassholder for tekst 3">
            <a:extLst>
              <a:ext uri="{FF2B5EF4-FFF2-40B4-BE49-F238E27FC236}">
                <a16:creationId xmlns:a16="http://schemas.microsoft.com/office/drawing/2014/main" id="{CB33BEAB-AF53-4142-BEF8-53385DC1188C}"/>
              </a:ext>
            </a:extLst>
          </p:cNvPr>
          <p:cNvSpPr>
            <a:spLocks noGrp="1"/>
          </p:cNvSpPr>
          <p:nvPr>
            <p:ph type="body" sz="quarter" idx="30" hasCustomPrompt="1"/>
          </p:nvPr>
        </p:nvSpPr>
        <p:spPr>
          <a:xfrm>
            <a:off x="6352573" y="3472325"/>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56" name="Plassholder for tekst 3">
            <a:extLst>
              <a:ext uri="{FF2B5EF4-FFF2-40B4-BE49-F238E27FC236}">
                <a16:creationId xmlns:a16="http://schemas.microsoft.com/office/drawing/2014/main" id="{4A83D61C-8C41-47D8-BF0E-11EACB666CDB}"/>
              </a:ext>
            </a:extLst>
          </p:cNvPr>
          <p:cNvSpPr>
            <a:spLocks noGrp="1"/>
          </p:cNvSpPr>
          <p:nvPr>
            <p:ph type="body" sz="quarter" idx="31" hasCustomPrompt="1"/>
          </p:nvPr>
        </p:nvSpPr>
        <p:spPr>
          <a:xfrm>
            <a:off x="8050806"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57" name="Plassholder for tekst 3">
            <a:extLst>
              <a:ext uri="{FF2B5EF4-FFF2-40B4-BE49-F238E27FC236}">
                <a16:creationId xmlns:a16="http://schemas.microsoft.com/office/drawing/2014/main" id="{512AE17A-10D8-4E18-8092-FF50121AF4E6}"/>
              </a:ext>
            </a:extLst>
          </p:cNvPr>
          <p:cNvSpPr>
            <a:spLocks noGrp="1"/>
          </p:cNvSpPr>
          <p:nvPr>
            <p:ph type="body" sz="quarter" idx="32" hasCustomPrompt="1"/>
          </p:nvPr>
        </p:nvSpPr>
        <p:spPr>
          <a:xfrm>
            <a:off x="8050806"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a:p>
            <a:pPr lvl="0"/>
            <a:endParaRPr lang="nb-NO" noProof="0"/>
          </a:p>
        </p:txBody>
      </p:sp>
      <p:sp>
        <p:nvSpPr>
          <p:cNvPr id="58" name="Plassholder for tekst 3">
            <a:extLst>
              <a:ext uri="{FF2B5EF4-FFF2-40B4-BE49-F238E27FC236}">
                <a16:creationId xmlns:a16="http://schemas.microsoft.com/office/drawing/2014/main" id="{1E742B94-7F5F-4C18-86E9-A3D80F40AD42}"/>
              </a:ext>
            </a:extLst>
          </p:cNvPr>
          <p:cNvSpPr>
            <a:spLocks noGrp="1"/>
          </p:cNvSpPr>
          <p:nvPr>
            <p:ph type="body" sz="quarter" idx="33" hasCustomPrompt="1"/>
          </p:nvPr>
        </p:nvSpPr>
        <p:spPr>
          <a:xfrm>
            <a:off x="9777620"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59" name="Plassholder for tekst 3">
            <a:extLst>
              <a:ext uri="{FF2B5EF4-FFF2-40B4-BE49-F238E27FC236}">
                <a16:creationId xmlns:a16="http://schemas.microsoft.com/office/drawing/2014/main" id="{8EA12DFE-F6CC-4CA7-988E-10D39B807F8A}"/>
              </a:ext>
            </a:extLst>
          </p:cNvPr>
          <p:cNvSpPr>
            <a:spLocks noGrp="1"/>
          </p:cNvSpPr>
          <p:nvPr>
            <p:ph type="body" sz="quarter" idx="34" hasCustomPrompt="1"/>
          </p:nvPr>
        </p:nvSpPr>
        <p:spPr>
          <a:xfrm>
            <a:off x="9777620"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600"/>
              </a:spcBef>
              <a:spcAft>
                <a:spcPts val="0"/>
              </a:spcAft>
              <a:buClr>
                <a:schemeClr val="tx1"/>
              </a:buClr>
              <a:buSzPct val="100000"/>
              <a:buFont typeface="Arial" panose="020B0604020202020204" pitchFamily="34" charset="0"/>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600"/>
              </a:spcBef>
              <a:spcAft>
                <a:spcPts val="0"/>
              </a:spcAft>
              <a:buClr>
                <a:schemeClr val="tx1"/>
              </a:buClr>
              <a:buSzPct val="100000"/>
              <a:buFont typeface="Arial" panose="020B0604020202020204" pitchFamily="34" charset="0"/>
              <a:buNone/>
              <a:tabLst/>
              <a:defRPr/>
            </a:pPr>
            <a:r>
              <a:rPr lang="nb-NO" noProof="0"/>
              <a:t>Stilling</a:t>
            </a:r>
          </a:p>
        </p:txBody>
      </p:sp>
      <p:sp>
        <p:nvSpPr>
          <p:cNvPr id="60" name="Plassholder for tekst 3">
            <a:extLst>
              <a:ext uri="{FF2B5EF4-FFF2-40B4-BE49-F238E27FC236}">
                <a16:creationId xmlns:a16="http://schemas.microsoft.com/office/drawing/2014/main" id="{E9FD6E88-5F11-4000-BBED-F0AD99CD7F16}"/>
              </a:ext>
            </a:extLst>
          </p:cNvPr>
          <p:cNvSpPr>
            <a:spLocks noGrp="1"/>
          </p:cNvSpPr>
          <p:nvPr>
            <p:ph type="body" sz="quarter" idx="35" hasCustomPrompt="1"/>
          </p:nvPr>
        </p:nvSpPr>
        <p:spPr>
          <a:xfrm>
            <a:off x="1202413"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61" name="Plassholder for tekst 3">
            <a:extLst>
              <a:ext uri="{FF2B5EF4-FFF2-40B4-BE49-F238E27FC236}">
                <a16:creationId xmlns:a16="http://schemas.microsoft.com/office/drawing/2014/main" id="{6D6B63B9-CD51-4722-B671-88F97C20F6D1}"/>
              </a:ext>
            </a:extLst>
          </p:cNvPr>
          <p:cNvSpPr>
            <a:spLocks noGrp="1"/>
          </p:cNvSpPr>
          <p:nvPr>
            <p:ph type="body" sz="quarter" idx="36" hasCustomPrompt="1"/>
          </p:nvPr>
        </p:nvSpPr>
        <p:spPr>
          <a:xfrm>
            <a:off x="1202413" y="5584256"/>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600"/>
              </a:spcBef>
              <a:spcAft>
                <a:spcPts val="0"/>
              </a:spcAft>
              <a:buClr>
                <a:schemeClr val="tx1"/>
              </a:buClr>
              <a:buSzPct val="100000"/>
              <a:buFont typeface="Arial" panose="020B0604020202020204" pitchFamily="34" charset="0"/>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600"/>
              </a:spcBef>
              <a:spcAft>
                <a:spcPts val="0"/>
              </a:spcAft>
              <a:buClr>
                <a:schemeClr val="tx1"/>
              </a:buClr>
              <a:buSzPct val="100000"/>
              <a:buFont typeface="Arial" panose="020B0604020202020204" pitchFamily="34" charset="0"/>
              <a:buNone/>
              <a:tabLst/>
              <a:defRPr/>
            </a:pPr>
            <a:r>
              <a:rPr lang="nb-NO" noProof="0"/>
              <a:t>Stilling</a:t>
            </a:r>
          </a:p>
        </p:txBody>
      </p:sp>
      <p:sp>
        <p:nvSpPr>
          <p:cNvPr id="62" name="Plassholder for tekst 3">
            <a:extLst>
              <a:ext uri="{FF2B5EF4-FFF2-40B4-BE49-F238E27FC236}">
                <a16:creationId xmlns:a16="http://schemas.microsoft.com/office/drawing/2014/main" id="{16A082C5-AE9C-4DC2-9611-C0FD9F4A070D}"/>
              </a:ext>
            </a:extLst>
          </p:cNvPr>
          <p:cNvSpPr>
            <a:spLocks noGrp="1"/>
          </p:cNvSpPr>
          <p:nvPr>
            <p:ph type="body" sz="quarter" idx="37" hasCustomPrompt="1"/>
          </p:nvPr>
        </p:nvSpPr>
        <p:spPr>
          <a:xfrm>
            <a:off x="2907454"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63" name="Plassholder for tekst 3">
            <a:extLst>
              <a:ext uri="{FF2B5EF4-FFF2-40B4-BE49-F238E27FC236}">
                <a16:creationId xmlns:a16="http://schemas.microsoft.com/office/drawing/2014/main" id="{AF338977-3CA1-4817-B8A8-A2BE57F49772}"/>
              </a:ext>
            </a:extLst>
          </p:cNvPr>
          <p:cNvSpPr>
            <a:spLocks noGrp="1"/>
          </p:cNvSpPr>
          <p:nvPr>
            <p:ph type="body" sz="quarter" idx="38" hasCustomPrompt="1"/>
          </p:nvPr>
        </p:nvSpPr>
        <p:spPr>
          <a:xfrm>
            <a:off x="2907454" y="5584256"/>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nb-NO" noProof="0"/>
              <a:t>Stilling</a:t>
            </a:r>
          </a:p>
          <a:p>
            <a:pPr lvl="0"/>
            <a:endParaRPr lang="nb-NO" noProof="0"/>
          </a:p>
        </p:txBody>
      </p:sp>
      <p:sp>
        <p:nvSpPr>
          <p:cNvPr id="64" name="Plassholder for tekst 3">
            <a:extLst>
              <a:ext uri="{FF2B5EF4-FFF2-40B4-BE49-F238E27FC236}">
                <a16:creationId xmlns:a16="http://schemas.microsoft.com/office/drawing/2014/main" id="{5E9BBBE4-4AB3-4687-9D24-D0FE5EA56F41}"/>
              </a:ext>
            </a:extLst>
          </p:cNvPr>
          <p:cNvSpPr>
            <a:spLocks noGrp="1"/>
          </p:cNvSpPr>
          <p:nvPr>
            <p:ph type="body" sz="quarter" idx="39" hasCustomPrompt="1"/>
          </p:nvPr>
        </p:nvSpPr>
        <p:spPr>
          <a:xfrm>
            <a:off x="4630226"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65" name="Plassholder for tekst 3">
            <a:extLst>
              <a:ext uri="{FF2B5EF4-FFF2-40B4-BE49-F238E27FC236}">
                <a16:creationId xmlns:a16="http://schemas.microsoft.com/office/drawing/2014/main" id="{83573C9A-36CF-4DCE-8885-EAE1CAF6ED63}"/>
              </a:ext>
            </a:extLst>
          </p:cNvPr>
          <p:cNvSpPr>
            <a:spLocks noGrp="1"/>
          </p:cNvSpPr>
          <p:nvPr>
            <p:ph type="body" sz="quarter" idx="40" hasCustomPrompt="1"/>
          </p:nvPr>
        </p:nvSpPr>
        <p:spPr>
          <a:xfrm>
            <a:off x="6352573"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66" name="Plassholder for tekst 3">
            <a:extLst>
              <a:ext uri="{FF2B5EF4-FFF2-40B4-BE49-F238E27FC236}">
                <a16:creationId xmlns:a16="http://schemas.microsoft.com/office/drawing/2014/main" id="{D79C51DD-59BD-4845-B308-3BF61399E22D}"/>
              </a:ext>
            </a:extLst>
          </p:cNvPr>
          <p:cNvSpPr>
            <a:spLocks noGrp="1"/>
          </p:cNvSpPr>
          <p:nvPr>
            <p:ph type="body" sz="quarter" idx="41" hasCustomPrompt="1"/>
          </p:nvPr>
        </p:nvSpPr>
        <p:spPr>
          <a:xfrm>
            <a:off x="6352573"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67" name="Plassholder for tekst 3">
            <a:extLst>
              <a:ext uri="{FF2B5EF4-FFF2-40B4-BE49-F238E27FC236}">
                <a16:creationId xmlns:a16="http://schemas.microsoft.com/office/drawing/2014/main" id="{F8D07509-6CE7-4368-A1FE-058FE115E240}"/>
              </a:ext>
            </a:extLst>
          </p:cNvPr>
          <p:cNvSpPr>
            <a:spLocks noGrp="1"/>
          </p:cNvSpPr>
          <p:nvPr>
            <p:ph type="body" sz="quarter" idx="42" hasCustomPrompt="1"/>
          </p:nvPr>
        </p:nvSpPr>
        <p:spPr>
          <a:xfrm>
            <a:off x="8050806"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68" name="Plassholder for tekst 3">
            <a:extLst>
              <a:ext uri="{FF2B5EF4-FFF2-40B4-BE49-F238E27FC236}">
                <a16:creationId xmlns:a16="http://schemas.microsoft.com/office/drawing/2014/main" id="{B7BACA08-235B-4106-87EA-6E6FB55B74E6}"/>
              </a:ext>
            </a:extLst>
          </p:cNvPr>
          <p:cNvSpPr>
            <a:spLocks noGrp="1"/>
          </p:cNvSpPr>
          <p:nvPr>
            <p:ph type="body" sz="quarter" idx="43" hasCustomPrompt="1"/>
          </p:nvPr>
        </p:nvSpPr>
        <p:spPr>
          <a:xfrm>
            <a:off x="8050806"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69" name="Plassholder for tekst 3">
            <a:extLst>
              <a:ext uri="{FF2B5EF4-FFF2-40B4-BE49-F238E27FC236}">
                <a16:creationId xmlns:a16="http://schemas.microsoft.com/office/drawing/2014/main" id="{11FF43AF-518C-4F52-8344-349116F943AB}"/>
              </a:ext>
            </a:extLst>
          </p:cNvPr>
          <p:cNvSpPr>
            <a:spLocks noGrp="1"/>
          </p:cNvSpPr>
          <p:nvPr>
            <p:ph type="body" sz="quarter" idx="44" hasCustomPrompt="1"/>
          </p:nvPr>
        </p:nvSpPr>
        <p:spPr>
          <a:xfrm>
            <a:off x="9777620"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Navn Etternavn</a:t>
            </a:r>
          </a:p>
        </p:txBody>
      </p:sp>
      <p:sp>
        <p:nvSpPr>
          <p:cNvPr id="70" name="Plassholder for tekst 3">
            <a:extLst>
              <a:ext uri="{FF2B5EF4-FFF2-40B4-BE49-F238E27FC236}">
                <a16:creationId xmlns:a16="http://schemas.microsoft.com/office/drawing/2014/main" id="{0FF41A8F-B892-45E7-9A61-9993627B9054}"/>
              </a:ext>
            </a:extLst>
          </p:cNvPr>
          <p:cNvSpPr>
            <a:spLocks noGrp="1"/>
          </p:cNvSpPr>
          <p:nvPr>
            <p:ph type="body" sz="quarter" idx="45" hasCustomPrompt="1"/>
          </p:nvPr>
        </p:nvSpPr>
        <p:spPr>
          <a:xfrm>
            <a:off x="9777620" y="5584256"/>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nb-NO" noProof="0"/>
              <a:t>Stilling</a:t>
            </a:r>
          </a:p>
          <a:p>
            <a:pPr lvl="0"/>
            <a:endParaRPr lang="nb-NO" noProof="0"/>
          </a:p>
        </p:txBody>
      </p:sp>
      <p:sp>
        <p:nvSpPr>
          <p:cNvPr id="71" name="Plassholder for tekst 3">
            <a:extLst>
              <a:ext uri="{FF2B5EF4-FFF2-40B4-BE49-F238E27FC236}">
                <a16:creationId xmlns:a16="http://schemas.microsoft.com/office/drawing/2014/main" id="{1B197069-C91F-4F3C-BD87-CDCD1A61ED68}"/>
              </a:ext>
            </a:extLst>
          </p:cNvPr>
          <p:cNvSpPr>
            <a:spLocks noGrp="1"/>
          </p:cNvSpPr>
          <p:nvPr>
            <p:ph type="body" sz="quarter" idx="46" hasCustomPrompt="1"/>
          </p:nvPr>
        </p:nvSpPr>
        <p:spPr>
          <a:xfrm>
            <a:off x="4630226"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nb-NO" noProof="0"/>
              <a:t>Stilling</a:t>
            </a:r>
          </a:p>
        </p:txBody>
      </p:sp>
      <p:sp>
        <p:nvSpPr>
          <p:cNvPr id="44" name="ZoneTexte 8">
            <a:extLst>
              <a:ext uri="{FF2B5EF4-FFF2-40B4-BE49-F238E27FC236}">
                <a16:creationId xmlns:a16="http://schemas.microsoft.com/office/drawing/2014/main" id="{4B613A94-ECB0-4066-AB9C-04752EE0AD0A}"/>
              </a:ext>
            </a:extLst>
          </p:cNvPr>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45" name="Rectangle 44">
            <a:extLst>
              <a:ext uri="{FF2B5EF4-FFF2-40B4-BE49-F238E27FC236}">
                <a16:creationId xmlns:a16="http://schemas.microsoft.com/office/drawing/2014/main" id="{9415FAC1-3F49-4838-9260-63ABC6C0F3A1}"/>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cxnSp>
        <p:nvCxnSpPr>
          <p:cNvPr id="43" name="Connecteur droit 17">
            <a:extLst>
              <a:ext uri="{FF2B5EF4-FFF2-40B4-BE49-F238E27FC236}">
                <a16:creationId xmlns:a16="http://schemas.microsoft.com/office/drawing/2014/main" id="{CA0EC5F2-14AD-4754-8F39-630DEC78D88B}"/>
              </a:ext>
            </a:extLst>
          </p:cNvPr>
          <p:cNvCxnSpPr>
            <a:cxnSpLocks/>
          </p:cNvCxnSpPr>
          <p:nvPr userDrawn="1"/>
        </p:nvCxnSpPr>
        <p:spPr>
          <a:xfrm>
            <a:off x="12465934" y="10160"/>
            <a:ext cx="0" cy="55959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ZoneTexte 19">
            <a:extLst>
              <a:ext uri="{FF2B5EF4-FFF2-40B4-BE49-F238E27FC236}">
                <a16:creationId xmlns:a16="http://schemas.microsoft.com/office/drawing/2014/main" id="{9389EF61-40DB-44A8-A0C5-E858A44AECD0}"/>
              </a:ext>
            </a:extLst>
          </p:cNvPr>
          <p:cNvSpPr txBox="1"/>
          <p:nvPr userDrawn="1"/>
        </p:nvSpPr>
        <p:spPr>
          <a:xfrm>
            <a:off x="12526894" y="-76575"/>
            <a:ext cx="2836672" cy="646331"/>
          </a:xfrm>
          <a:prstGeom prst="rect">
            <a:avLst/>
          </a:prstGeom>
          <a:noFill/>
        </p:spPr>
        <p:txBody>
          <a:bodyPr wrap="square" rtlCol="0">
            <a:spAutoFit/>
          </a:bodyPr>
          <a:lstStyle/>
          <a:p>
            <a:r>
              <a:rPr lang="nb-NO" sz="1200" noProof="0"/>
              <a:t>For å endre bilde, slett nåværende bilde og klikk på ikonet for å hente nytt bilde fra ditt bibliotek.</a:t>
            </a:r>
          </a:p>
        </p:txBody>
      </p:sp>
    </p:spTree>
    <p:extLst>
      <p:ext uri="{BB962C8B-B14F-4D97-AF65-F5344CB8AC3E}">
        <p14:creationId xmlns:p14="http://schemas.microsoft.com/office/powerpoint/2010/main" val="1026159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4433496" y="514550"/>
            <a:ext cx="6844640" cy="546000"/>
          </a:xfrm>
          <a:prstGeom prst="rect">
            <a:avLst/>
          </a:prstGeom>
        </p:spPr>
        <p:txBody>
          <a:bodyPr vert="horz" lIns="0" tIns="0" rIns="0" bIns="0" rtlCol="0" anchor="t">
            <a:normAutofit/>
          </a:bodyPr>
          <a:lstStyle>
            <a:lvl1pPr>
              <a:defRPr b="0">
                <a:solidFill>
                  <a:schemeClr val="bg2">
                    <a:lumMod val="25000"/>
                  </a:schemeClr>
                </a:solidFill>
              </a:defRPr>
            </a:lvl1pPr>
          </a:lstStyle>
          <a:p>
            <a:r>
              <a:rPr lang="nb-NO" noProof="0"/>
              <a:t>Navn Etternavn</a:t>
            </a:r>
          </a:p>
        </p:txBody>
      </p:sp>
      <p:sp>
        <p:nvSpPr>
          <p:cNvPr id="13" name="Espace réservé du texte 2">
            <a:extLst>
              <a:ext uri="{FF2B5EF4-FFF2-40B4-BE49-F238E27FC236}">
                <a16:creationId xmlns:a16="http://schemas.microsoft.com/office/drawing/2014/main" id="{776AC9C5-F663-4627-B7EA-5298B5B42882}"/>
              </a:ext>
            </a:extLst>
          </p:cNvPr>
          <p:cNvSpPr>
            <a:spLocks noGrp="1"/>
          </p:cNvSpPr>
          <p:nvPr>
            <p:ph idx="1" hasCustomPrompt="1"/>
          </p:nvPr>
        </p:nvSpPr>
        <p:spPr>
          <a:xfrm>
            <a:off x="3493825" y="2797442"/>
            <a:ext cx="3852000" cy="3308154"/>
          </a:xfrm>
          <a:prstGeom prst="rect">
            <a:avLst/>
          </a:prstGeom>
        </p:spPr>
        <p:txBody>
          <a:bodyPr vert="horz" lIns="72000" tIns="72000" rIns="72000" bIns="0" rtlCol="0">
            <a:normAutofit/>
          </a:bodyPr>
          <a:lstStyle>
            <a:lvl1pPr marL="0" indent="0">
              <a:buNone/>
              <a:defRPr sz="1050">
                <a:solidFill>
                  <a:schemeClr val="bg2">
                    <a:lumMod val="25000"/>
                  </a:schemeClr>
                </a:solidFill>
              </a:defRPr>
            </a:lvl1pPr>
            <a:lvl2pPr>
              <a:defRPr/>
            </a:lvl2pPr>
          </a:lstStyle>
          <a:p>
            <a:pPr lvl="0"/>
            <a:r>
              <a:rPr lang="nb-NO" noProof="0"/>
              <a:t>Tekst</a:t>
            </a:r>
          </a:p>
        </p:txBody>
      </p:sp>
      <p:sp>
        <p:nvSpPr>
          <p:cNvPr id="9" name="Espace réservé du titre 1">
            <a:extLst>
              <a:ext uri="{FF2B5EF4-FFF2-40B4-BE49-F238E27FC236}">
                <a16:creationId xmlns:a16="http://schemas.microsoft.com/office/drawing/2014/main" id="{32CF3D1D-C78A-432A-8389-960DD1B1EF46}"/>
              </a:ext>
            </a:extLst>
          </p:cNvPr>
          <p:cNvSpPr txBox="1">
            <a:spLocks/>
          </p:cNvSpPr>
          <p:nvPr userDrawn="1"/>
        </p:nvSpPr>
        <p:spPr>
          <a:xfrm>
            <a:off x="3234338" y="378021"/>
            <a:ext cx="1126663" cy="74773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3000" b="1" kern="1200">
                <a:solidFill>
                  <a:schemeClr val="tx1"/>
                </a:solidFill>
                <a:latin typeface="+mj-lt"/>
                <a:ea typeface="+mj-ea"/>
                <a:cs typeface="+mj-cs"/>
              </a:defRPr>
            </a:lvl1pPr>
          </a:lstStyle>
          <a:p>
            <a:pPr algn="ctr"/>
            <a:r>
              <a:rPr lang="nb-NO" sz="4400" noProof="0">
                <a:solidFill>
                  <a:schemeClr val="bg2">
                    <a:lumMod val="25000"/>
                  </a:schemeClr>
                </a:solidFill>
              </a:rPr>
              <a:t>CV</a:t>
            </a:r>
          </a:p>
        </p:txBody>
      </p:sp>
      <p:sp>
        <p:nvSpPr>
          <p:cNvPr id="10" name="Picture Placeholder 3">
            <a:extLst>
              <a:ext uri="{FF2B5EF4-FFF2-40B4-BE49-F238E27FC236}">
                <a16:creationId xmlns:a16="http://schemas.microsoft.com/office/drawing/2014/main" id="{58F928AD-564A-4440-A28D-A2D0555B4513}"/>
              </a:ext>
            </a:extLst>
          </p:cNvPr>
          <p:cNvSpPr>
            <a:spLocks noGrp="1" noChangeAspect="1"/>
          </p:cNvSpPr>
          <p:nvPr>
            <p:ph type="pic" sz="quarter" idx="10" hasCustomPrompt="1"/>
          </p:nvPr>
        </p:nvSpPr>
        <p:spPr>
          <a:xfrm>
            <a:off x="719137" y="0"/>
            <a:ext cx="2084655" cy="2060705"/>
          </a:xfrm>
          <a:prstGeom prst="rect">
            <a:avLst/>
          </a:prstGeom>
          <a:ln w="9525">
            <a:noFill/>
          </a:ln>
        </p:spPr>
        <p:txBody>
          <a:bodyPr anchor="ctr"/>
          <a:lstStyle>
            <a:lvl1pPr marL="0" indent="0" algn="ctr">
              <a:buNone/>
              <a:defRPr sz="1400" b="0" i="0">
                <a:solidFill>
                  <a:schemeClr val="tx1"/>
                </a:solidFill>
                <a:latin typeface="+mn-lt"/>
                <a:cs typeface="Calibri"/>
              </a:defRPr>
            </a:lvl1pPr>
          </a:lstStyle>
          <a:p>
            <a:r>
              <a:rPr lang="nb-NO" noProof="0"/>
              <a:t>Klikk på ikonet for å legge til bilde</a:t>
            </a:r>
          </a:p>
        </p:txBody>
      </p:sp>
      <p:sp>
        <p:nvSpPr>
          <p:cNvPr id="2" name="Rectangle 1">
            <a:extLst>
              <a:ext uri="{FF2B5EF4-FFF2-40B4-BE49-F238E27FC236}">
                <a16:creationId xmlns:a16="http://schemas.microsoft.com/office/drawing/2014/main" id="{954BAFBC-AF57-4A30-B810-A67EAE58A073}"/>
              </a:ext>
            </a:extLst>
          </p:cNvPr>
          <p:cNvSpPr/>
          <p:nvPr userDrawn="1"/>
        </p:nvSpPr>
        <p:spPr>
          <a:xfrm>
            <a:off x="724899" y="2281289"/>
            <a:ext cx="2084655" cy="3278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nb-NO" sz="1100" b="1" noProof="0">
                <a:solidFill>
                  <a:schemeClr val="bg2">
                    <a:lumMod val="25000"/>
                  </a:schemeClr>
                </a:solidFill>
              </a:rPr>
              <a:t>Nøkkelkvalifikasjoner</a:t>
            </a:r>
          </a:p>
        </p:txBody>
      </p:sp>
      <p:cxnSp>
        <p:nvCxnSpPr>
          <p:cNvPr id="4" name="Straight Connector 3">
            <a:extLst>
              <a:ext uri="{FF2B5EF4-FFF2-40B4-BE49-F238E27FC236}">
                <a16:creationId xmlns:a16="http://schemas.microsoft.com/office/drawing/2014/main" id="{8BA8D544-3D30-4325-BF04-ADD7F126B488}"/>
              </a:ext>
            </a:extLst>
          </p:cNvPr>
          <p:cNvCxnSpPr>
            <a:cxnSpLocks/>
          </p:cNvCxnSpPr>
          <p:nvPr userDrawn="1"/>
        </p:nvCxnSpPr>
        <p:spPr>
          <a:xfrm>
            <a:off x="3301323" y="1161974"/>
            <a:ext cx="7976813" cy="0"/>
          </a:xfrm>
          <a:prstGeom prst="line">
            <a:avLst/>
          </a:prstGeom>
          <a:ln w="44450">
            <a:gradFill flip="none" rotWithShape="1">
              <a:gsLst>
                <a:gs pos="0">
                  <a:srgbClr val="D5121E"/>
                </a:gs>
                <a:gs pos="100000">
                  <a:srgbClr val="EF7D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B04150E-9549-41CE-A658-FB1514381415}"/>
              </a:ext>
            </a:extLst>
          </p:cNvPr>
          <p:cNvSpPr/>
          <p:nvPr userDrawn="1"/>
        </p:nvSpPr>
        <p:spPr>
          <a:xfrm>
            <a:off x="719136" y="3916520"/>
            <a:ext cx="2084655" cy="3278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nb-NO" sz="1100" b="1" noProof="0">
                <a:solidFill>
                  <a:schemeClr val="bg2">
                    <a:lumMod val="25000"/>
                  </a:schemeClr>
                </a:solidFill>
              </a:rPr>
              <a:t>Relevante kurs og sertifiseringer</a:t>
            </a:r>
          </a:p>
        </p:txBody>
      </p:sp>
      <p:sp>
        <p:nvSpPr>
          <p:cNvPr id="22" name="Espace réservé du texte 2">
            <a:extLst>
              <a:ext uri="{FF2B5EF4-FFF2-40B4-BE49-F238E27FC236}">
                <a16:creationId xmlns:a16="http://schemas.microsoft.com/office/drawing/2014/main" id="{E4F0CF95-D58C-4FCB-9D94-B0EC8441704C}"/>
              </a:ext>
            </a:extLst>
          </p:cNvPr>
          <p:cNvSpPr>
            <a:spLocks noGrp="1"/>
          </p:cNvSpPr>
          <p:nvPr>
            <p:ph idx="11" hasCustomPrompt="1"/>
          </p:nvPr>
        </p:nvSpPr>
        <p:spPr>
          <a:xfrm>
            <a:off x="7614974" y="2799925"/>
            <a:ext cx="3852000" cy="3308154"/>
          </a:xfrm>
          <a:prstGeom prst="rect">
            <a:avLst/>
          </a:prstGeom>
        </p:spPr>
        <p:txBody>
          <a:bodyPr vert="horz" lIns="72000" tIns="72000" rIns="72000" bIns="0" rtlCol="0">
            <a:normAutofit/>
          </a:bodyPr>
          <a:lstStyle>
            <a:lvl1pPr marL="0" indent="0">
              <a:buNone/>
              <a:defRPr sz="1050">
                <a:solidFill>
                  <a:schemeClr val="bg2">
                    <a:lumMod val="25000"/>
                  </a:schemeClr>
                </a:solidFill>
              </a:defRPr>
            </a:lvl1pPr>
            <a:lvl2pPr>
              <a:defRPr/>
            </a:lvl2pPr>
          </a:lstStyle>
          <a:p>
            <a:pPr lvl="0"/>
            <a:r>
              <a:rPr lang="nb-NO" noProof="0"/>
              <a:t>Tekst</a:t>
            </a:r>
          </a:p>
        </p:txBody>
      </p:sp>
      <p:sp>
        <p:nvSpPr>
          <p:cNvPr id="23" name="Espace réservé du texte 2">
            <a:extLst>
              <a:ext uri="{FF2B5EF4-FFF2-40B4-BE49-F238E27FC236}">
                <a16:creationId xmlns:a16="http://schemas.microsoft.com/office/drawing/2014/main" id="{E7235F5D-B1DB-4701-A312-3A25AC0D35C4}"/>
              </a:ext>
            </a:extLst>
          </p:cNvPr>
          <p:cNvSpPr>
            <a:spLocks noGrp="1"/>
          </p:cNvSpPr>
          <p:nvPr>
            <p:ph idx="12" hasCustomPrompt="1"/>
          </p:nvPr>
        </p:nvSpPr>
        <p:spPr>
          <a:xfrm>
            <a:off x="3301321" y="1319165"/>
            <a:ext cx="3708000" cy="288000"/>
          </a:xfrm>
          <a:prstGeom prst="rect">
            <a:avLst/>
          </a:prstGeom>
        </p:spPr>
        <p:txBody>
          <a:bodyPr vert="horz" lIns="108000" tIns="0" rIns="108000" bIns="144000" rtlCol="0">
            <a:noAutofit/>
          </a:bodyPr>
          <a:lstStyle>
            <a:lvl1pPr marL="0" indent="0">
              <a:buNone/>
              <a:defRPr sz="1400" b="1">
                <a:solidFill>
                  <a:schemeClr val="bg2">
                    <a:lumMod val="25000"/>
                  </a:schemeClr>
                </a:solidFill>
              </a:defRPr>
            </a:lvl1pPr>
            <a:lvl2pPr>
              <a:defRPr/>
            </a:lvl2pPr>
          </a:lstStyle>
          <a:p>
            <a:pPr lvl="0"/>
            <a:r>
              <a:rPr lang="nb-NO" noProof="0"/>
              <a:t>Tittel</a:t>
            </a:r>
          </a:p>
        </p:txBody>
      </p:sp>
      <p:sp>
        <p:nvSpPr>
          <p:cNvPr id="24" name="Espace réservé du texte 2">
            <a:extLst>
              <a:ext uri="{FF2B5EF4-FFF2-40B4-BE49-F238E27FC236}">
                <a16:creationId xmlns:a16="http://schemas.microsoft.com/office/drawing/2014/main" id="{7315C25F-CF17-4241-B359-9415DDE5E4AC}"/>
              </a:ext>
            </a:extLst>
          </p:cNvPr>
          <p:cNvSpPr>
            <a:spLocks noGrp="1"/>
          </p:cNvSpPr>
          <p:nvPr>
            <p:ph idx="13" hasCustomPrompt="1"/>
          </p:nvPr>
        </p:nvSpPr>
        <p:spPr>
          <a:xfrm>
            <a:off x="3301321" y="1634891"/>
            <a:ext cx="3708000" cy="230004"/>
          </a:xfrm>
          <a:prstGeom prst="rect">
            <a:avLst/>
          </a:prstGeom>
        </p:spPr>
        <p:txBody>
          <a:bodyPr vert="horz" lIns="108000" tIns="0" rIns="108000" bIns="144000" rtlCol="0">
            <a:noAutofit/>
          </a:bodyPr>
          <a:lstStyle>
            <a:lvl1pPr marL="0" indent="0">
              <a:buNone/>
              <a:defRPr sz="1100" b="0">
                <a:solidFill>
                  <a:schemeClr val="bg2">
                    <a:lumMod val="25000"/>
                  </a:schemeClr>
                </a:solidFill>
              </a:defRPr>
            </a:lvl1pPr>
            <a:lvl2pPr>
              <a:defRPr/>
            </a:lvl2pPr>
          </a:lstStyle>
          <a:p>
            <a:pPr lvl="0"/>
            <a:r>
              <a:rPr lang="nb-NO" noProof="0"/>
              <a:t>Email-adresse</a:t>
            </a:r>
          </a:p>
        </p:txBody>
      </p:sp>
      <p:sp>
        <p:nvSpPr>
          <p:cNvPr id="25" name="Espace réservé du texte 2">
            <a:extLst>
              <a:ext uri="{FF2B5EF4-FFF2-40B4-BE49-F238E27FC236}">
                <a16:creationId xmlns:a16="http://schemas.microsoft.com/office/drawing/2014/main" id="{F917965A-4A85-4D25-B838-B50C029D6A0E}"/>
              </a:ext>
            </a:extLst>
          </p:cNvPr>
          <p:cNvSpPr>
            <a:spLocks noGrp="1"/>
          </p:cNvSpPr>
          <p:nvPr>
            <p:ph idx="14" hasCustomPrompt="1"/>
          </p:nvPr>
        </p:nvSpPr>
        <p:spPr>
          <a:xfrm>
            <a:off x="3301321" y="1885049"/>
            <a:ext cx="3708000" cy="230004"/>
          </a:xfrm>
          <a:prstGeom prst="rect">
            <a:avLst/>
          </a:prstGeom>
        </p:spPr>
        <p:txBody>
          <a:bodyPr vert="horz" lIns="108000" tIns="0" rIns="108000" bIns="144000" rtlCol="0">
            <a:noAutofit/>
          </a:bodyPr>
          <a:lstStyle>
            <a:lvl1pPr marL="0" indent="0">
              <a:buNone/>
              <a:defRPr sz="1100" b="0">
                <a:solidFill>
                  <a:schemeClr val="bg2">
                    <a:lumMod val="25000"/>
                  </a:schemeClr>
                </a:solidFill>
              </a:defRPr>
            </a:lvl1pPr>
            <a:lvl2pPr>
              <a:defRPr/>
            </a:lvl2pPr>
          </a:lstStyle>
          <a:p>
            <a:pPr lvl="0"/>
            <a:r>
              <a:rPr lang="nb-NO" noProof="0"/>
              <a:t>Telefonnummer</a:t>
            </a:r>
          </a:p>
        </p:txBody>
      </p:sp>
      <p:grpSp>
        <p:nvGrpSpPr>
          <p:cNvPr id="28" name="Groupe 187">
            <a:extLst>
              <a:ext uri="{FF2B5EF4-FFF2-40B4-BE49-F238E27FC236}">
                <a16:creationId xmlns:a16="http://schemas.microsoft.com/office/drawing/2014/main" id="{FCEF558C-0A06-4630-9616-05A964FB5C77}"/>
              </a:ext>
            </a:extLst>
          </p:cNvPr>
          <p:cNvGrpSpPr>
            <a:grpSpLocks noChangeAspect="1"/>
          </p:cNvGrpSpPr>
          <p:nvPr userDrawn="1"/>
        </p:nvGrpSpPr>
        <p:grpSpPr>
          <a:xfrm>
            <a:off x="4919290" y="2355656"/>
            <a:ext cx="252505" cy="335472"/>
            <a:chOff x="771531" y="4554404"/>
            <a:chExt cx="375236" cy="437246"/>
          </a:xfrm>
        </p:grpSpPr>
        <p:sp>
          <p:nvSpPr>
            <p:cNvPr id="29" name="Freeform 393">
              <a:extLst>
                <a:ext uri="{FF2B5EF4-FFF2-40B4-BE49-F238E27FC236}">
                  <a16:creationId xmlns:a16="http://schemas.microsoft.com/office/drawing/2014/main" id="{F0F14325-3959-4953-86ED-047231126EDE}"/>
                </a:ext>
              </a:extLst>
            </p:cNvPr>
            <p:cNvSpPr>
              <a:spLocks noEditPoints="1"/>
            </p:cNvSpPr>
            <p:nvPr/>
          </p:nvSpPr>
          <p:spPr bwMode="auto">
            <a:xfrm>
              <a:off x="771531" y="4554404"/>
              <a:ext cx="375236" cy="437246"/>
            </a:xfrm>
            <a:custGeom>
              <a:avLst/>
              <a:gdLst>
                <a:gd name="T0" fmla="*/ 1133 w 1311"/>
                <a:gd name="T1" fmla="*/ 0 h 1536"/>
                <a:gd name="T2" fmla="*/ 268 w 1311"/>
                <a:gd name="T3" fmla="*/ 0 h 1536"/>
                <a:gd name="T4" fmla="*/ 90 w 1311"/>
                <a:gd name="T5" fmla="*/ 177 h 1536"/>
                <a:gd name="T6" fmla="*/ 90 w 1311"/>
                <a:gd name="T7" fmla="*/ 437 h 1536"/>
                <a:gd name="T8" fmla="*/ 7 w 1311"/>
                <a:gd name="T9" fmla="*/ 521 h 1536"/>
                <a:gd name="T10" fmla="*/ 0 w 1311"/>
                <a:gd name="T11" fmla="*/ 537 h 1536"/>
                <a:gd name="T12" fmla="*/ 0 w 1311"/>
                <a:gd name="T13" fmla="*/ 1112 h 1536"/>
                <a:gd name="T14" fmla="*/ 23 w 1311"/>
                <a:gd name="T15" fmla="*/ 1134 h 1536"/>
                <a:gd name="T16" fmla="*/ 46 w 1311"/>
                <a:gd name="T17" fmla="*/ 1112 h 1536"/>
                <a:gd name="T18" fmla="*/ 46 w 1311"/>
                <a:gd name="T19" fmla="*/ 560 h 1536"/>
                <a:gd name="T20" fmla="*/ 282 w 1311"/>
                <a:gd name="T21" fmla="*/ 560 h 1536"/>
                <a:gd name="T22" fmla="*/ 460 w 1311"/>
                <a:gd name="T23" fmla="*/ 383 h 1536"/>
                <a:gd name="T24" fmla="*/ 460 w 1311"/>
                <a:gd name="T25" fmla="*/ 146 h 1536"/>
                <a:gd name="T26" fmla="*/ 1043 w 1311"/>
                <a:gd name="T27" fmla="*/ 146 h 1536"/>
                <a:gd name="T28" fmla="*/ 1175 w 1311"/>
                <a:gd name="T29" fmla="*/ 277 h 1536"/>
                <a:gd name="T30" fmla="*/ 1175 w 1311"/>
                <a:gd name="T31" fmla="*/ 489 h 1536"/>
                <a:gd name="T32" fmla="*/ 1197 w 1311"/>
                <a:gd name="T33" fmla="*/ 512 h 1536"/>
                <a:gd name="T34" fmla="*/ 1220 w 1311"/>
                <a:gd name="T35" fmla="*/ 489 h 1536"/>
                <a:gd name="T36" fmla="*/ 1220 w 1311"/>
                <a:gd name="T37" fmla="*/ 277 h 1536"/>
                <a:gd name="T38" fmla="*/ 1043 w 1311"/>
                <a:gd name="T39" fmla="*/ 100 h 1536"/>
                <a:gd name="T40" fmla="*/ 437 w 1311"/>
                <a:gd name="T41" fmla="*/ 100 h 1536"/>
                <a:gd name="T42" fmla="*/ 421 w 1311"/>
                <a:gd name="T43" fmla="*/ 107 h 1536"/>
                <a:gd name="T44" fmla="*/ 136 w 1311"/>
                <a:gd name="T45" fmla="*/ 392 h 1536"/>
                <a:gd name="T46" fmla="*/ 136 w 1311"/>
                <a:gd name="T47" fmla="*/ 177 h 1536"/>
                <a:gd name="T48" fmla="*/ 268 w 1311"/>
                <a:gd name="T49" fmla="*/ 46 h 1536"/>
                <a:gd name="T50" fmla="*/ 1133 w 1311"/>
                <a:gd name="T51" fmla="*/ 46 h 1536"/>
                <a:gd name="T52" fmla="*/ 1265 w 1311"/>
                <a:gd name="T53" fmla="*/ 177 h 1536"/>
                <a:gd name="T54" fmla="*/ 1265 w 1311"/>
                <a:gd name="T55" fmla="*/ 1295 h 1536"/>
                <a:gd name="T56" fmla="*/ 1219 w 1311"/>
                <a:gd name="T57" fmla="*/ 1376 h 1536"/>
                <a:gd name="T58" fmla="*/ 1220 w 1311"/>
                <a:gd name="T59" fmla="*/ 1359 h 1536"/>
                <a:gd name="T60" fmla="*/ 1220 w 1311"/>
                <a:gd name="T61" fmla="*/ 580 h 1536"/>
                <a:gd name="T62" fmla="*/ 1197 w 1311"/>
                <a:gd name="T63" fmla="*/ 557 h 1536"/>
                <a:gd name="T64" fmla="*/ 1175 w 1311"/>
                <a:gd name="T65" fmla="*/ 580 h 1536"/>
                <a:gd name="T66" fmla="*/ 1175 w 1311"/>
                <a:gd name="T67" fmla="*/ 1359 h 1536"/>
                <a:gd name="T68" fmla="*/ 1043 w 1311"/>
                <a:gd name="T69" fmla="*/ 1490 h 1536"/>
                <a:gd name="T70" fmla="*/ 177 w 1311"/>
                <a:gd name="T71" fmla="*/ 1490 h 1536"/>
                <a:gd name="T72" fmla="*/ 46 w 1311"/>
                <a:gd name="T73" fmla="*/ 1359 h 1536"/>
                <a:gd name="T74" fmla="*/ 46 w 1311"/>
                <a:gd name="T75" fmla="*/ 1203 h 1536"/>
                <a:gd name="T76" fmla="*/ 23 w 1311"/>
                <a:gd name="T77" fmla="*/ 1180 h 1536"/>
                <a:gd name="T78" fmla="*/ 0 w 1311"/>
                <a:gd name="T79" fmla="*/ 1203 h 1536"/>
                <a:gd name="T80" fmla="*/ 0 w 1311"/>
                <a:gd name="T81" fmla="*/ 1359 h 1536"/>
                <a:gd name="T82" fmla="*/ 177 w 1311"/>
                <a:gd name="T83" fmla="*/ 1536 h 1536"/>
                <a:gd name="T84" fmla="*/ 1043 w 1311"/>
                <a:gd name="T85" fmla="*/ 1536 h 1536"/>
                <a:gd name="T86" fmla="*/ 1205 w 1311"/>
                <a:gd name="T87" fmla="*/ 1431 h 1536"/>
                <a:gd name="T88" fmla="*/ 1311 w 1311"/>
                <a:gd name="T89" fmla="*/ 1295 h 1536"/>
                <a:gd name="T90" fmla="*/ 1311 w 1311"/>
                <a:gd name="T91" fmla="*/ 177 h 1536"/>
                <a:gd name="T92" fmla="*/ 1133 w 1311"/>
                <a:gd name="T93" fmla="*/ 0 h 1536"/>
                <a:gd name="T94" fmla="*/ 282 w 1311"/>
                <a:gd name="T95" fmla="*/ 514 h 1536"/>
                <a:gd name="T96" fmla="*/ 78 w 1311"/>
                <a:gd name="T97" fmla="*/ 514 h 1536"/>
                <a:gd name="T98" fmla="*/ 414 w 1311"/>
                <a:gd name="T99" fmla="*/ 178 h 1536"/>
                <a:gd name="T100" fmla="*/ 414 w 1311"/>
                <a:gd name="T101" fmla="*/ 383 h 1536"/>
                <a:gd name="T102" fmla="*/ 282 w 1311"/>
                <a:gd name="T103" fmla="*/ 514 h 1536"/>
                <a:gd name="T104" fmla="*/ 282 w 1311"/>
                <a:gd name="T105" fmla="*/ 514 h 1536"/>
                <a:gd name="T106" fmla="*/ 282 w 1311"/>
                <a:gd name="T107" fmla="*/ 51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1" h="1536">
                  <a:moveTo>
                    <a:pt x="1133" y="0"/>
                  </a:moveTo>
                  <a:cubicBezTo>
                    <a:pt x="268" y="0"/>
                    <a:pt x="268" y="0"/>
                    <a:pt x="268" y="0"/>
                  </a:cubicBezTo>
                  <a:cubicBezTo>
                    <a:pt x="170" y="0"/>
                    <a:pt x="90" y="79"/>
                    <a:pt x="90" y="177"/>
                  </a:cubicBezTo>
                  <a:cubicBezTo>
                    <a:pt x="90" y="437"/>
                    <a:pt x="90" y="437"/>
                    <a:pt x="90" y="437"/>
                  </a:cubicBezTo>
                  <a:cubicBezTo>
                    <a:pt x="7" y="521"/>
                    <a:pt x="7" y="521"/>
                    <a:pt x="7" y="521"/>
                  </a:cubicBezTo>
                  <a:cubicBezTo>
                    <a:pt x="2" y="525"/>
                    <a:pt x="0" y="531"/>
                    <a:pt x="0" y="537"/>
                  </a:cubicBezTo>
                  <a:cubicBezTo>
                    <a:pt x="0" y="1112"/>
                    <a:pt x="0" y="1112"/>
                    <a:pt x="0" y="1112"/>
                  </a:cubicBezTo>
                  <a:cubicBezTo>
                    <a:pt x="0" y="1124"/>
                    <a:pt x="10" y="1134"/>
                    <a:pt x="23" y="1134"/>
                  </a:cubicBezTo>
                  <a:cubicBezTo>
                    <a:pt x="35" y="1134"/>
                    <a:pt x="46" y="1124"/>
                    <a:pt x="46" y="1112"/>
                  </a:cubicBezTo>
                  <a:cubicBezTo>
                    <a:pt x="46" y="560"/>
                    <a:pt x="46" y="560"/>
                    <a:pt x="46" y="560"/>
                  </a:cubicBezTo>
                  <a:cubicBezTo>
                    <a:pt x="282" y="560"/>
                    <a:pt x="282" y="560"/>
                    <a:pt x="282" y="560"/>
                  </a:cubicBezTo>
                  <a:cubicBezTo>
                    <a:pt x="380" y="560"/>
                    <a:pt x="460" y="480"/>
                    <a:pt x="460" y="383"/>
                  </a:cubicBezTo>
                  <a:cubicBezTo>
                    <a:pt x="460" y="146"/>
                    <a:pt x="460" y="146"/>
                    <a:pt x="460" y="146"/>
                  </a:cubicBezTo>
                  <a:cubicBezTo>
                    <a:pt x="1043" y="146"/>
                    <a:pt x="1043" y="146"/>
                    <a:pt x="1043" y="146"/>
                  </a:cubicBezTo>
                  <a:cubicBezTo>
                    <a:pt x="1116" y="146"/>
                    <a:pt x="1175" y="205"/>
                    <a:pt x="1175" y="277"/>
                  </a:cubicBezTo>
                  <a:cubicBezTo>
                    <a:pt x="1175" y="489"/>
                    <a:pt x="1175" y="489"/>
                    <a:pt x="1175" y="489"/>
                  </a:cubicBezTo>
                  <a:cubicBezTo>
                    <a:pt x="1175" y="502"/>
                    <a:pt x="1185" y="512"/>
                    <a:pt x="1197" y="512"/>
                  </a:cubicBezTo>
                  <a:cubicBezTo>
                    <a:pt x="1210" y="512"/>
                    <a:pt x="1220" y="502"/>
                    <a:pt x="1220" y="489"/>
                  </a:cubicBezTo>
                  <a:cubicBezTo>
                    <a:pt x="1220" y="277"/>
                    <a:pt x="1220" y="277"/>
                    <a:pt x="1220" y="277"/>
                  </a:cubicBezTo>
                  <a:cubicBezTo>
                    <a:pt x="1220" y="180"/>
                    <a:pt x="1141" y="100"/>
                    <a:pt x="1043" y="100"/>
                  </a:cubicBezTo>
                  <a:cubicBezTo>
                    <a:pt x="437" y="100"/>
                    <a:pt x="437" y="100"/>
                    <a:pt x="437" y="100"/>
                  </a:cubicBezTo>
                  <a:cubicBezTo>
                    <a:pt x="431" y="100"/>
                    <a:pt x="425" y="103"/>
                    <a:pt x="421" y="107"/>
                  </a:cubicBezTo>
                  <a:cubicBezTo>
                    <a:pt x="136" y="392"/>
                    <a:pt x="136" y="392"/>
                    <a:pt x="136" y="392"/>
                  </a:cubicBezTo>
                  <a:cubicBezTo>
                    <a:pt x="136" y="177"/>
                    <a:pt x="136" y="177"/>
                    <a:pt x="136" y="177"/>
                  </a:cubicBezTo>
                  <a:cubicBezTo>
                    <a:pt x="136" y="105"/>
                    <a:pt x="195" y="46"/>
                    <a:pt x="268" y="46"/>
                  </a:cubicBezTo>
                  <a:cubicBezTo>
                    <a:pt x="1133" y="46"/>
                    <a:pt x="1133" y="46"/>
                    <a:pt x="1133" y="46"/>
                  </a:cubicBezTo>
                  <a:cubicBezTo>
                    <a:pt x="1206" y="46"/>
                    <a:pt x="1265" y="105"/>
                    <a:pt x="1265" y="177"/>
                  </a:cubicBezTo>
                  <a:cubicBezTo>
                    <a:pt x="1265" y="1295"/>
                    <a:pt x="1265" y="1295"/>
                    <a:pt x="1265" y="1295"/>
                  </a:cubicBezTo>
                  <a:cubicBezTo>
                    <a:pt x="1265" y="1329"/>
                    <a:pt x="1247" y="1359"/>
                    <a:pt x="1219" y="1376"/>
                  </a:cubicBezTo>
                  <a:cubicBezTo>
                    <a:pt x="1220" y="1371"/>
                    <a:pt x="1220" y="1365"/>
                    <a:pt x="1220" y="1359"/>
                  </a:cubicBezTo>
                  <a:cubicBezTo>
                    <a:pt x="1220" y="580"/>
                    <a:pt x="1220" y="580"/>
                    <a:pt x="1220" y="580"/>
                  </a:cubicBezTo>
                  <a:cubicBezTo>
                    <a:pt x="1220" y="568"/>
                    <a:pt x="1210" y="557"/>
                    <a:pt x="1197" y="557"/>
                  </a:cubicBezTo>
                  <a:cubicBezTo>
                    <a:pt x="1185" y="557"/>
                    <a:pt x="1175" y="568"/>
                    <a:pt x="1175" y="580"/>
                  </a:cubicBezTo>
                  <a:cubicBezTo>
                    <a:pt x="1175" y="1359"/>
                    <a:pt x="1175" y="1359"/>
                    <a:pt x="1175" y="1359"/>
                  </a:cubicBezTo>
                  <a:cubicBezTo>
                    <a:pt x="1175" y="1431"/>
                    <a:pt x="1116" y="1490"/>
                    <a:pt x="1043" y="1490"/>
                  </a:cubicBezTo>
                  <a:cubicBezTo>
                    <a:pt x="177" y="1490"/>
                    <a:pt x="177" y="1490"/>
                    <a:pt x="177" y="1490"/>
                  </a:cubicBezTo>
                  <a:cubicBezTo>
                    <a:pt x="105" y="1490"/>
                    <a:pt x="46" y="1431"/>
                    <a:pt x="46" y="1359"/>
                  </a:cubicBezTo>
                  <a:cubicBezTo>
                    <a:pt x="46" y="1203"/>
                    <a:pt x="46" y="1203"/>
                    <a:pt x="46" y="1203"/>
                  </a:cubicBezTo>
                  <a:cubicBezTo>
                    <a:pt x="46" y="1190"/>
                    <a:pt x="35" y="1180"/>
                    <a:pt x="23" y="1180"/>
                  </a:cubicBezTo>
                  <a:cubicBezTo>
                    <a:pt x="10" y="1180"/>
                    <a:pt x="0" y="1190"/>
                    <a:pt x="0" y="1203"/>
                  </a:cubicBezTo>
                  <a:cubicBezTo>
                    <a:pt x="0" y="1359"/>
                    <a:pt x="0" y="1359"/>
                    <a:pt x="0" y="1359"/>
                  </a:cubicBezTo>
                  <a:cubicBezTo>
                    <a:pt x="0" y="1457"/>
                    <a:pt x="79" y="1536"/>
                    <a:pt x="177" y="1536"/>
                  </a:cubicBezTo>
                  <a:cubicBezTo>
                    <a:pt x="1043" y="1536"/>
                    <a:pt x="1043" y="1536"/>
                    <a:pt x="1043" y="1536"/>
                  </a:cubicBezTo>
                  <a:cubicBezTo>
                    <a:pt x="1115" y="1536"/>
                    <a:pt x="1177" y="1493"/>
                    <a:pt x="1205" y="1431"/>
                  </a:cubicBezTo>
                  <a:cubicBezTo>
                    <a:pt x="1267" y="1416"/>
                    <a:pt x="1311" y="1360"/>
                    <a:pt x="1311" y="1295"/>
                  </a:cubicBezTo>
                  <a:cubicBezTo>
                    <a:pt x="1311" y="177"/>
                    <a:pt x="1311" y="177"/>
                    <a:pt x="1311" y="177"/>
                  </a:cubicBezTo>
                  <a:cubicBezTo>
                    <a:pt x="1311" y="79"/>
                    <a:pt x="1231" y="0"/>
                    <a:pt x="1133" y="0"/>
                  </a:cubicBezTo>
                  <a:close/>
                  <a:moveTo>
                    <a:pt x="282" y="514"/>
                  </a:moveTo>
                  <a:cubicBezTo>
                    <a:pt x="78" y="514"/>
                    <a:pt x="78" y="514"/>
                    <a:pt x="78" y="514"/>
                  </a:cubicBezTo>
                  <a:cubicBezTo>
                    <a:pt x="414" y="178"/>
                    <a:pt x="414" y="178"/>
                    <a:pt x="414" y="178"/>
                  </a:cubicBezTo>
                  <a:cubicBezTo>
                    <a:pt x="414" y="383"/>
                    <a:pt x="414" y="383"/>
                    <a:pt x="414" y="383"/>
                  </a:cubicBezTo>
                  <a:cubicBezTo>
                    <a:pt x="414" y="455"/>
                    <a:pt x="355" y="514"/>
                    <a:pt x="282" y="514"/>
                  </a:cubicBezTo>
                  <a:close/>
                  <a:moveTo>
                    <a:pt x="282" y="514"/>
                  </a:moveTo>
                  <a:cubicBezTo>
                    <a:pt x="282" y="514"/>
                    <a:pt x="282" y="514"/>
                    <a:pt x="282" y="51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0" name="Freeform 394">
              <a:extLst>
                <a:ext uri="{FF2B5EF4-FFF2-40B4-BE49-F238E27FC236}">
                  <a16:creationId xmlns:a16="http://schemas.microsoft.com/office/drawing/2014/main" id="{A46550A3-A663-48CD-89AE-FC9F4AEDDE3F}"/>
                </a:ext>
              </a:extLst>
            </p:cNvPr>
            <p:cNvSpPr>
              <a:spLocks noEditPoints="1"/>
            </p:cNvSpPr>
            <p:nvPr/>
          </p:nvSpPr>
          <p:spPr bwMode="auto">
            <a:xfrm>
              <a:off x="835130" y="4807212"/>
              <a:ext cx="222598" cy="12720"/>
            </a:xfrm>
            <a:custGeom>
              <a:avLst/>
              <a:gdLst>
                <a:gd name="T0" fmla="*/ 22 w 778"/>
                <a:gd name="T1" fmla="*/ 45 h 45"/>
                <a:gd name="T2" fmla="*/ 756 w 778"/>
                <a:gd name="T3" fmla="*/ 45 h 45"/>
                <a:gd name="T4" fmla="*/ 778 w 778"/>
                <a:gd name="T5" fmla="*/ 23 h 45"/>
                <a:gd name="T6" fmla="*/ 756 w 778"/>
                <a:gd name="T7" fmla="*/ 0 h 45"/>
                <a:gd name="T8" fmla="*/ 22 w 778"/>
                <a:gd name="T9" fmla="*/ 0 h 45"/>
                <a:gd name="T10" fmla="*/ 0 w 778"/>
                <a:gd name="T11" fmla="*/ 23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3"/>
                  </a:cubicBezTo>
                  <a:cubicBezTo>
                    <a:pt x="778" y="10"/>
                    <a:pt x="768" y="0"/>
                    <a:pt x="756"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1" name="Freeform 395">
              <a:extLst>
                <a:ext uri="{FF2B5EF4-FFF2-40B4-BE49-F238E27FC236}">
                  <a16:creationId xmlns:a16="http://schemas.microsoft.com/office/drawing/2014/main" id="{A09E7547-2FF0-42C9-8E60-FEF5A3722B61}"/>
                </a:ext>
              </a:extLst>
            </p:cNvPr>
            <p:cNvSpPr>
              <a:spLocks noEditPoints="1"/>
            </p:cNvSpPr>
            <p:nvPr/>
          </p:nvSpPr>
          <p:spPr bwMode="auto">
            <a:xfrm>
              <a:off x="835130" y="4845371"/>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5"/>
                    <a:pt x="778" y="23"/>
                  </a:cubicBezTo>
                  <a:cubicBezTo>
                    <a:pt x="778" y="10"/>
                    <a:pt x="768" y="0"/>
                    <a:pt x="756" y="0"/>
                  </a:cubicBezTo>
                  <a:cubicBezTo>
                    <a:pt x="22" y="0"/>
                    <a:pt x="22" y="0"/>
                    <a:pt x="22" y="0"/>
                  </a:cubicBezTo>
                  <a:cubicBezTo>
                    <a:pt x="10" y="0"/>
                    <a:pt x="0" y="10"/>
                    <a:pt x="0" y="23"/>
                  </a:cubicBezTo>
                  <a:cubicBezTo>
                    <a:pt x="0" y="35"/>
                    <a:pt x="10" y="46"/>
                    <a:pt x="22" y="46"/>
                  </a:cubicBezTo>
                  <a:close/>
                  <a:moveTo>
                    <a:pt x="22" y="46"/>
                  </a:moveTo>
                  <a:cubicBezTo>
                    <a:pt x="22" y="46"/>
                    <a:pt x="22" y="46"/>
                    <a:pt x="22" y="46"/>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2" name="Freeform 396">
              <a:extLst>
                <a:ext uri="{FF2B5EF4-FFF2-40B4-BE49-F238E27FC236}">
                  <a16:creationId xmlns:a16="http://schemas.microsoft.com/office/drawing/2014/main" id="{ED12A379-659D-47A1-9732-D77DE93FAD7E}"/>
                </a:ext>
              </a:extLst>
            </p:cNvPr>
            <p:cNvSpPr>
              <a:spLocks noEditPoints="1"/>
            </p:cNvSpPr>
            <p:nvPr/>
          </p:nvSpPr>
          <p:spPr bwMode="auto">
            <a:xfrm>
              <a:off x="835130" y="4732482"/>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6"/>
                    <a:pt x="778" y="23"/>
                  </a:cubicBezTo>
                  <a:cubicBezTo>
                    <a:pt x="778" y="11"/>
                    <a:pt x="768" y="0"/>
                    <a:pt x="756"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3" name="Freeform 397">
              <a:extLst>
                <a:ext uri="{FF2B5EF4-FFF2-40B4-BE49-F238E27FC236}">
                  <a16:creationId xmlns:a16="http://schemas.microsoft.com/office/drawing/2014/main" id="{E977B516-A336-4630-8131-2F3C6DF95469}"/>
                </a:ext>
              </a:extLst>
            </p:cNvPr>
            <p:cNvSpPr>
              <a:spLocks noEditPoints="1"/>
            </p:cNvSpPr>
            <p:nvPr/>
          </p:nvSpPr>
          <p:spPr bwMode="auto">
            <a:xfrm>
              <a:off x="835130" y="4769052"/>
              <a:ext cx="222598" cy="14310"/>
            </a:xfrm>
            <a:custGeom>
              <a:avLst/>
              <a:gdLst>
                <a:gd name="T0" fmla="*/ 22 w 778"/>
                <a:gd name="T1" fmla="*/ 45 h 45"/>
                <a:gd name="T2" fmla="*/ 756 w 778"/>
                <a:gd name="T3" fmla="*/ 45 h 45"/>
                <a:gd name="T4" fmla="*/ 778 w 778"/>
                <a:gd name="T5" fmla="*/ 22 h 45"/>
                <a:gd name="T6" fmla="*/ 756 w 778"/>
                <a:gd name="T7" fmla="*/ 0 h 45"/>
                <a:gd name="T8" fmla="*/ 22 w 778"/>
                <a:gd name="T9" fmla="*/ 0 h 45"/>
                <a:gd name="T10" fmla="*/ 0 w 778"/>
                <a:gd name="T11" fmla="*/ 22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2"/>
                  </a:cubicBezTo>
                  <a:cubicBezTo>
                    <a:pt x="778" y="10"/>
                    <a:pt x="768" y="0"/>
                    <a:pt x="756"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nb-NO" noProof="0"/>
            </a:p>
          </p:txBody>
        </p:sp>
      </p:grpSp>
      <p:grpSp>
        <p:nvGrpSpPr>
          <p:cNvPr id="34" name="Groupe 276">
            <a:extLst>
              <a:ext uri="{FF2B5EF4-FFF2-40B4-BE49-F238E27FC236}">
                <a16:creationId xmlns:a16="http://schemas.microsoft.com/office/drawing/2014/main" id="{DC07F0BB-F506-4669-93B0-B8E40D105006}"/>
              </a:ext>
            </a:extLst>
          </p:cNvPr>
          <p:cNvGrpSpPr>
            <a:grpSpLocks noChangeAspect="1"/>
          </p:cNvGrpSpPr>
          <p:nvPr userDrawn="1"/>
        </p:nvGrpSpPr>
        <p:grpSpPr>
          <a:xfrm>
            <a:off x="9417976" y="2364118"/>
            <a:ext cx="241618" cy="327823"/>
            <a:chOff x="7192768" y="2746058"/>
            <a:chExt cx="315913" cy="428625"/>
          </a:xfrm>
        </p:grpSpPr>
        <p:sp>
          <p:nvSpPr>
            <p:cNvPr id="35" name="Freeform 86">
              <a:extLst>
                <a:ext uri="{FF2B5EF4-FFF2-40B4-BE49-F238E27FC236}">
                  <a16:creationId xmlns:a16="http://schemas.microsoft.com/office/drawing/2014/main" id="{4A069AFD-2579-4C52-9E53-394FC189BD3D}"/>
                </a:ext>
              </a:extLst>
            </p:cNvPr>
            <p:cNvSpPr>
              <a:spLocks noEditPoints="1"/>
            </p:cNvSpPr>
            <p:nvPr/>
          </p:nvSpPr>
          <p:spPr bwMode="auto">
            <a:xfrm>
              <a:off x="7192768" y="2819083"/>
              <a:ext cx="57150" cy="355600"/>
            </a:xfrm>
            <a:custGeom>
              <a:avLst/>
              <a:gdLst>
                <a:gd name="T0" fmla="*/ 180 w 203"/>
                <a:gd name="T1" fmla="*/ 1227 h 1272"/>
                <a:gd name="T2" fmla="*/ 53 w 203"/>
                <a:gd name="T3" fmla="*/ 1227 h 1272"/>
                <a:gd name="T4" fmla="*/ 45 w 203"/>
                <a:gd name="T5" fmla="*/ 1219 h 1272"/>
                <a:gd name="T6" fmla="*/ 45 w 203"/>
                <a:gd name="T7" fmla="*/ 23 h 1272"/>
                <a:gd name="T8" fmla="*/ 23 w 203"/>
                <a:gd name="T9" fmla="*/ 0 h 1272"/>
                <a:gd name="T10" fmla="*/ 0 w 203"/>
                <a:gd name="T11" fmla="*/ 23 h 1272"/>
                <a:gd name="T12" fmla="*/ 0 w 203"/>
                <a:gd name="T13" fmla="*/ 1219 h 1272"/>
                <a:gd name="T14" fmla="*/ 53 w 203"/>
                <a:gd name="T15" fmla="*/ 1272 h 1272"/>
                <a:gd name="T16" fmla="*/ 180 w 203"/>
                <a:gd name="T17" fmla="*/ 1272 h 1272"/>
                <a:gd name="T18" fmla="*/ 203 w 203"/>
                <a:gd name="T19" fmla="*/ 1250 h 1272"/>
                <a:gd name="T20" fmla="*/ 180 w 203"/>
                <a:gd name="T21" fmla="*/ 1227 h 1272"/>
                <a:gd name="T22" fmla="*/ 180 w 203"/>
                <a:gd name="T23" fmla="*/ 1227 h 1272"/>
                <a:gd name="T24" fmla="*/ 180 w 203"/>
                <a:gd name="T25" fmla="*/ 122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272">
                  <a:moveTo>
                    <a:pt x="180" y="1227"/>
                  </a:moveTo>
                  <a:cubicBezTo>
                    <a:pt x="53" y="1227"/>
                    <a:pt x="53" y="1227"/>
                    <a:pt x="53" y="1227"/>
                  </a:cubicBezTo>
                  <a:cubicBezTo>
                    <a:pt x="48" y="1227"/>
                    <a:pt x="45" y="1224"/>
                    <a:pt x="45" y="1219"/>
                  </a:cubicBezTo>
                  <a:cubicBezTo>
                    <a:pt x="45" y="23"/>
                    <a:pt x="45" y="23"/>
                    <a:pt x="45" y="23"/>
                  </a:cubicBezTo>
                  <a:cubicBezTo>
                    <a:pt x="45" y="11"/>
                    <a:pt x="35" y="0"/>
                    <a:pt x="23" y="0"/>
                  </a:cubicBezTo>
                  <a:cubicBezTo>
                    <a:pt x="10" y="0"/>
                    <a:pt x="0" y="11"/>
                    <a:pt x="0" y="23"/>
                  </a:cubicBezTo>
                  <a:cubicBezTo>
                    <a:pt x="0" y="1219"/>
                    <a:pt x="0" y="1219"/>
                    <a:pt x="0" y="1219"/>
                  </a:cubicBezTo>
                  <a:cubicBezTo>
                    <a:pt x="0" y="1248"/>
                    <a:pt x="24" y="1272"/>
                    <a:pt x="53" y="1272"/>
                  </a:cubicBezTo>
                  <a:cubicBezTo>
                    <a:pt x="180" y="1272"/>
                    <a:pt x="180" y="1272"/>
                    <a:pt x="180" y="1272"/>
                  </a:cubicBezTo>
                  <a:cubicBezTo>
                    <a:pt x="192" y="1272"/>
                    <a:pt x="203" y="1262"/>
                    <a:pt x="203" y="1250"/>
                  </a:cubicBezTo>
                  <a:cubicBezTo>
                    <a:pt x="203" y="1237"/>
                    <a:pt x="192" y="1227"/>
                    <a:pt x="180" y="1227"/>
                  </a:cubicBezTo>
                  <a:close/>
                  <a:moveTo>
                    <a:pt x="180" y="1227"/>
                  </a:moveTo>
                  <a:cubicBezTo>
                    <a:pt x="180" y="1227"/>
                    <a:pt x="180" y="1227"/>
                    <a:pt x="180" y="122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6" name="Freeform 87">
              <a:extLst>
                <a:ext uri="{FF2B5EF4-FFF2-40B4-BE49-F238E27FC236}">
                  <a16:creationId xmlns:a16="http://schemas.microsoft.com/office/drawing/2014/main" id="{F6FACB2B-D428-4602-8A42-0BB10ED11631}"/>
                </a:ext>
              </a:extLst>
            </p:cNvPr>
            <p:cNvSpPr>
              <a:spLocks noEditPoints="1"/>
            </p:cNvSpPr>
            <p:nvPr/>
          </p:nvSpPr>
          <p:spPr bwMode="auto">
            <a:xfrm>
              <a:off x="7264206" y="3114358"/>
              <a:ext cx="244475" cy="60325"/>
            </a:xfrm>
            <a:custGeom>
              <a:avLst/>
              <a:gdLst>
                <a:gd name="T0" fmla="*/ 854 w 876"/>
                <a:gd name="T1" fmla="*/ 0 h 216"/>
                <a:gd name="T2" fmla="*/ 831 w 876"/>
                <a:gd name="T3" fmla="*/ 23 h 216"/>
                <a:gd name="T4" fmla="*/ 831 w 876"/>
                <a:gd name="T5" fmla="*/ 163 h 216"/>
                <a:gd name="T6" fmla="*/ 824 w 876"/>
                <a:gd name="T7" fmla="*/ 171 h 216"/>
                <a:gd name="T8" fmla="*/ 22 w 876"/>
                <a:gd name="T9" fmla="*/ 171 h 216"/>
                <a:gd name="T10" fmla="*/ 0 w 876"/>
                <a:gd name="T11" fmla="*/ 194 h 216"/>
                <a:gd name="T12" fmla="*/ 22 w 876"/>
                <a:gd name="T13" fmla="*/ 216 h 216"/>
                <a:gd name="T14" fmla="*/ 824 w 876"/>
                <a:gd name="T15" fmla="*/ 216 h 216"/>
                <a:gd name="T16" fmla="*/ 876 w 876"/>
                <a:gd name="T17" fmla="*/ 163 h 216"/>
                <a:gd name="T18" fmla="*/ 876 w 876"/>
                <a:gd name="T19" fmla="*/ 23 h 216"/>
                <a:gd name="T20" fmla="*/ 854 w 876"/>
                <a:gd name="T21" fmla="*/ 0 h 216"/>
                <a:gd name="T22" fmla="*/ 854 w 876"/>
                <a:gd name="T23" fmla="*/ 0 h 216"/>
                <a:gd name="T24" fmla="*/ 854 w 876"/>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216">
                  <a:moveTo>
                    <a:pt x="854" y="0"/>
                  </a:moveTo>
                  <a:cubicBezTo>
                    <a:pt x="841" y="0"/>
                    <a:pt x="831" y="11"/>
                    <a:pt x="831" y="23"/>
                  </a:cubicBezTo>
                  <a:cubicBezTo>
                    <a:pt x="831" y="163"/>
                    <a:pt x="831" y="163"/>
                    <a:pt x="831" y="163"/>
                  </a:cubicBezTo>
                  <a:cubicBezTo>
                    <a:pt x="831" y="168"/>
                    <a:pt x="828" y="171"/>
                    <a:pt x="824" y="171"/>
                  </a:cubicBezTo>
                  <a:cubicBezTo>
                    <a:pt x="22" y="171"/>
                    <a:pt x="22" y="171"/>
                    <a:pt x="22" y="171"/>
                  </a:cubicBezTo>
                  <a:cubicBezTo>
                    <a:pt x="10" y="171"/>
                    <a:pt x="0" y="181"/>
                    <a:pt x="0" y="194"/>
                  </a:cubicBezTo>
                  <a:cubicBezTo>
                    <a:pt x="0" y="206"/>
                    <a:pt x="10" y="216"/>
                    <a:pt x="22" y="216"/>
                  </a:cubicBezTo>
                  <a:cubicBezTo>
                    <a:pt x="824" y="216"/>
                    <a:pt x="824" y="216"/>
                    <a:pt x="824" y="216"/>
                  </a:cubicBezTo>
                  <a:cubicBezTo>
                    <a:pt x="852" y="216"/>
                    <a:pt x="876" y="192"/>
                    <a:pt x="876" y="163"/>
                  </a:cubicBezTo>
                  <a:cubicBezTo>
                    <a:pt x="876" y="23"/>
                    <a:pt x="876" y="23"/>
                    <a:pt x="876" y="23"/>
                  </a:cubicBezTo>
                  <a:cubicBezTo>
                    <a:pt x="876" y="11"/>
                    <a:pt x="866" y="0"/>
                    <a:pt x="854" y="0"/>
                  </a:cubicBezTo>
                  <a:close/>
                  <a:moveTo>
                    <a:pt x="854" y="0"/>
                  </a:moveTo>
                  <a:cubicBezTo>
                    <a:pt x="854" y="0"/>
                    <a:pt x="854" y="0"/>
                    <a:pt x="854"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7" name="Freeform 88">
              <a:extLst>
                <a:ext uri="{FF2B5EF4-FFF2-40B4-BE49-F238E27FC236}">
                  <a16:creationId xmlns:a16="http://schemas.microsoft.com/office/drawing/2014/main" id="{E0369593-B35E-4458-B43D-92C2B9711EA3}"/>
                </a:ext>
              </a:extLst>
            </p:cNvPr>
            <p:cNvSpPr>
              <a:spLocks noEditPoints="1"/>
            </p:cNvSpPr>
            <p:nvPr/>
          </p:nvSpPr>
          <p:spPr bwMode="auto">
            <a:xfrm>
              <a:off x="7192768" y="2746058"/>
              <a:ext cx="315913" cy="354013"/>
            </a:xfrm>
            <a:custGeom>
              <a:avLst/>
              <a:gdLst>
                <a:gd name="T0" fmla="*/ 949 w 1131"/>
                <a:gd name="T1" fmla="*/ 0 h 1270"/>
                <a:gd name="T2" fmla="*/ 926 w 1131"/>
                <a:gd name="T3" fmla="*/ 67 h 1270"/>
                <a:gd name="T4" fmla="*/ 881 w 1131"/>
                <a:gd name="T5" fmla="*/ 67 h 1270"/>
                <a:gd name="T6" fmla="*/ 859 w 1131"/>
                <a:gd name="T7" fmla="*/ 0 h 1270"/>
                <a:gd name="T8" fmla="*/ 757 w 1131"/>
                <a:gd name="T9" fmla="*/ 22 h 1270"/>
                <a:gd name="T10" fmla="*/ 735 w 1131"/>
                <a:gd name="T11" fmla="*/ 90 h 1270"/>
                <a:gd name="T12" fmla="*/ 712 w 1131"/>
                <a:gd name="T13" fmla="*/ 22 h 1270"/>
                <a:gd name="T14" fmla="*/ 611 w 1131"/>
                <a:gd name="T15" fmla="*/ 0 h 1270"/>
                <a:gd name="T16" fmla="*/ 588 w 1131"/>
                <a:gd name="T17" fmla="*/ 67 h 1270"/>
                <a:gd name="T18" fmla="*/ 543 w 1131"/>
                <a:gd name="T19" fmla="*/ 67 h 1270"/>
                <a:gd name="T20" fmla="*/ 521 w 1131"/>
                <a:gd name="T21" fmla="*/ 0 h 1270"/>
                <a:gd name="T22" fmla="*/ 419 w 1131"/>
                <a:gd name="T23" fmla="*/ 22 h 1270"/>
                <a:gd name="T24" fmla="*/ 396 w 1131"/>
                <a:gd name="T25" fmla="*/ 90 h 1270"/>
                <a:gd name="T26" fmla="*/ 374 w 1131"/>
                <a:gd name="T27" fmla="*/ 22 h 1270"/>
                <a:gd name="T28" fmla="*/ 272 w 1131"/>
                <a:gd name="T29" fmla="*/ 0 h 1270"/>
                <a:gd name="T30" fmla="*/ 250 w 1131"/>
                <a:gd name="T31" fmla="*/ 67 h 1270"/>
                <a:gd name="T32" fmla="*/ 205 w 1131"/>
                <a:gd name="T33" fmla="*/ 67 h 1270"/>
                <a:gd name="T34" fmla="*/ 182 w 1131"/>
                <a:gd name="T35" fmla="*/ 0 h 1270"/>
                <a:gd name="T36" fmla="*/ 0 w 1131"/>
                <a:gd name="T37" fmla="*/ 52 h 1270"/>
                <a:gd name="T38" fmla="*/ 23 w 1131"/>
                <a:gd name="T39" fmla="*/ 213 h 1270"/>
                <a:gd name="T40" fmla="*/ 45 w 1131"/>
                <a:gd name="T41" fmla="*/ 52 h 1270"/>
                <a:gd name="T42" fmla="*/ 160 w 1131"/>
                <a:gd name="T43" fmla="*/ 45 h 1270"/>
                <a:gd name="T44" fmla="*/ 227 w 1131"/>
                <a:gd name="T45" fmla="*/ 135 h 1270"/>
                <a:gd name="T46" fmla="*/ 295 w 1131"/>
                <a:gd name="T47" fmla="*/ 45 h 1270"/>
                <a:gd name="T48" fmla="*/ 329 w 1131"/>
                <a:gd name="T49" fmla="*/ 67 h 1270"/>
                <a:gd name="T50" fmla="*/ 464 w 1131"/>
                <a:gd name="T51" fmla="*/ 67 h 1270"/>
                <a:gd name="T52" fmla="*/ 498 w 1131"/>
                <a:gd name="T53" fmla="*/ 45 h 1270"/>
                <a:gd name="T54" fmla="*/ 566 w 1131"/>
                <a:gd name="T55" fmla="*/ 135 h 1270"/>
                <a:gd name="T56" fmla="*/ 633 w 1131"/>
                <a:gd name="T57" fmla="*/ 45 h 1270"/>
                <a:gd name="T58" fmla="*/ 667 w 1131"/>
                <a:gd name="T59" fmla="*/ 67 h 1270"/>
                <a:gd name="T60" fmla="*/ 802 w 1131"/>
                <a:gd name="T61" fmla="*/ 67 h 1270"/>
                <a:gd name="T62" fmla="*/ 836 w 1131"/>
                <a:gd name="T63" fmla="*/ 45 h 1270"/>
                <a:gd name="T64" fmla="*/ 904 w 1131"/>
                <a:gd name="T65" fmla="*/ 135 h 1270"/>
                <a:gd name="T66" fmla="*/ 971 w 1131"/>
                <a:gd name="T67" fmla="*/ 45 h 1270"/>
                <a:gd name="T68" fmla="*/ 1086 w 1131"/>
                <a:gd name="T69" fmla="*/ 52 h 1270"/>
                <a:gd name="T70" fmla="*/ 1109 w 1131"/>
                <a:gd name="T71" fmla="*/ 1270 h 1270"/>
                <a:gd name="T72" fmla="*/ 1131 w 1131"/>
                <a:gd name="T73" fmla="*/ 52 h 1270"/>
                <a:gd name="T74" fmla="*/ 1079 w 1131"/>
                <a:gd name="T75"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1" h="1270">
                  <a:moveTo>
                    <a:pt x="1079" y="0"/>
                  </a:moveTo>
                  <a:cubicBezTo>
                    <a:pt x="949" y="0"/>
                    <a:pt x="949" y="0"/>
                    <a:pt x="949" y="0"/>
                  </a:cubicBezTo>
                  <a:cubicBezTo>
                    <a:pt x="937" y="0"/>
                    <a:pt x="926" y="10"/>
                    <a:pt x="926" y="22"/>
                  </a:cubicBezTo>
                  <a:cubicBezTo>
                    <a:pt x="926" y="67"/>
                    <a:pt x="926" y="67"/>
                    <a:pt x="926" y="67"/>
                  </a:cubicBezTo>
                  <a:cubicBezTo>
                    <a:pt x="926" y="80"/>
                    <a:pt x="916" y="90"/>
                    <a:pt x="904" y="90"/>
                  </a:cubicBezTo>
                  <a:cubicBezTo>
                    <a:pt x="892" y="90"/>
                    <a:pt x="881" y="80"/>
                    <a:pt x="881" y="67"/>
                  </a:cubicBezTo>
                  <a:cubicBezTo>
                    <a:pt x="881" y="22"/>
                    <a:pt x="881" y="22"/>
                    <a:pt x="881" y="22"/>
                  </a:cubicBezTo>
                  <a:cubicBezTo>
                    <a:pt x="881" y="10"/>
                    <a:pt x="871" y="0"/>
                    <a:pt x="859" y="0"/>
                  </a:cubicBezTo>
                  <a:cubicBezTo>
                    <a:pt x="780" y="0"/>
                    <a:pt x="780" y="0"/>
                    <a:pt x="780" y="0"/>
                  </a:cubicBezTo>
                  <a:cubicBezTo>
                    <a:pt x="767" y="0"/>
                    <a:pt x="757" y="10"/>
                    <a:pt x="757" y="22"/>
                  </a:cubicBezTo>
                  <a:cubicBezTo>
                    <a:pt x="757" y="67"/>
                    <a:pt x="757" y="67"/>
                    <a:pt x="757" y="67"/>
                  </a:cubicBezTo>
                  <a:cubicBezTo>
                    <a:pt x="757" y="80"/>
                    <a:pt x="747" y="90"/>
                    <a:pt x="735" y="90"/>
                  </a:cubicBezTo>
                  <a:cubicBezTo>
                    <a:pt x="722" y="90"/>
                    <a:pt x="712" y="80"/>
                    <a:pt x="712" y="67"/>
                  </a:cubicBezTo>
                  <a:cubicBezTo>
                    <a:pt x="712" y="22"/>
                    <a:pt x="712" y="22"/>
                    <a:pt x="712" y="22"/>
                  </a:cubicBezTo>
                  <a:cubicBezTo>
                    <a:pt x="712" y="10"/>
                    <a:pt x="702" y="0"/>
                    <a:pt x="690" y="0"/>
                  </a:cubicBezTo>
                  <a:cubicBezTo>
                    <a:pt x="611" y="0"/>
                    <a:pt x="611" y="0"/>
                    <a:pt x="611" y="0"/>
                  </a:cubicBezTo>
                  <a:cubicBezTo>
                    <a:pt x="598" y="0"/>
                    <a:pt x="588" y="10"/>
                    <a:pt x="588" y="22"/>
                  </a:cubicBezTo>
                  <a:cubicBezTo>
                    <a:pt x="588" y="67"/>
                    <a:pt x="588" y="67"/>
                    <a:pt x="588" y="67"/>
                  </a:cubicBezTo>
                  <a:cubicBezTo>
                    <a:pt x="588" y="80"/>
                    <a:pt x="578" y="90"/>
                    <a:pt x="566" y="90"/>
                  </a:cubicBezTo>
                  <a:cubicBezTo>
                    <a:pt x="553" y="90"/>
                    <a:pt x="543" y="80"/>
                    <a:pt x="543" y="67"/>
                  </a:cubicBezTo>
                  <a:cubicBezTo>
                    <a:pt x="543" y="22"/>
                    <a:pt x="543" y="22"/>
                    <a:pt x="543" y="22"/>
                  </a:cubicBezTo>
                  <a:cubicBezTo>
                    <a:pt x="543" y="10"/>
                    <a:pt x="533" y="0"/>
                    <a:pt x="521" y="0"/>
                  </a:cubicBezTo>
                  <a:cubicBezTo>
                    <a:pt x="441" y="0"/>
                    <a:pt x="441" y="0"/>
                    <a:pt x="441" y="0"/>
                  </a:cubicBezTo>
                  <a:cubicBezTo>
                    <a:pt x="429" y="0"/>
                    <a:pt x="419" y="10"/>
                    <a:pt x="419" y="22"/>
                  </a:cubicBezTo>
                  <a:cubicBezTo>
                    <a:pt x="419" y="67"/>
                    <a:pt x="419" y="67"/>
                    <a:pt x="419" y="67"/>
                  </a:cubicBezTo>
                  <a:cubicBezTo>
                    <a:pt x="419" y="80"/>
                    <a:pt x="409" y="90"/>
                    <a:pt x="396" y="90"/>
                  </a:cubicBezTo>
                  <a:cubicBezTo>
                    <a:pt x="384" y="90"/>
                    <a:pt x="374" y="80"/>
                    <a:pt x="374" y="67"/>
                  </a:cubicBezTo>
                  <a:cubicBezTo>
                    <a:pt x="374" y="22"/>
                    <a:pt x="374" y="22"/>
                    <a:pt x="374" y="22"/>
                  </a:cubicBezTo>
                  <a:cubicBezTo>
                    <a:pt x="374" y="10"/>
                    <a:pt x="364" y="0"/>
                    <a:pt x="351" y="0"/>
                  </a:cubicBezTo>
                  <a:cubicBezTo>
                    <a:pt x="272" y="0"/>
                    <a:pt x="272" y="0"/>
                    <a:pt x="272" y="0"/>
                  </a:cubicBezTo>
                  <a:cubicBezTo>
                    <a:pt x="260" y="0"/>
                    <a:pt x="250" y="10"/>
                    <a:pt x="250" y="22"/>
                  </a:cubicBezTo>
                  <a:cubicBezTo>
                    <a:pt x="250" y="67"/>
                    <a:pt x="250" y="67"/>
                    <a:pt x="250" y="67"/>
                  </a:cubicBezTo>
                  <a:cubicBezTo>
                    <a:pt x="250" y="80"/>
                    <a:pt x="239" y="90"/>
                    <a:pt x="227" y="90"/>
                  </a:cubicBezTo>
                  <a:cubicBezTo>
                    <a:pt x="215" y="90"/>
                    <a:pt x="205" y="80"/>
                    <a:pt x="205" y="67"/>
                  </a:cubicBezTo>
                  <a:cubicBezTo>
                    <a:pt x="205" y="22"/>
                    <a:pt x="205" y="22"/>
                    <a:pt x="205" y="22"/>
                  </a:cubicBezTo>
                  <a:cubicBezTo>
                    <a:pt x="205" y="10"/>
                    <a:pt x="194" y="0"/>
                    <a:pt x="182" y="0"/>
                  </a:cubicBezTo>
                  <a:cubicBezTo>
                    <a:pt x="53" y="0"/>
                    <a:pt x="53" y="0"/>
                    <a:pt x="53" y="0"/>
                  </a:cubicBezTo>
                  <a:cubicBezTo>
                    <a:pt x="24" y="0"/>
                    <a:pt x="0" y="24"/>
                    <a:pt x="0" y="52"/>
                  </a:cubicBezTo>
                  <a:cubicBezTo>
                    <a:pt x="0" y="191"/>
                    <a:pt x="0" y="191"/>
                    <a:pt x="0" y="191"/>
                  </a:cubicBezTo>
                  <a:cubicBezTo>
                    <a:pt x="0" y="203"/>
                    <a:pt x="10" y="213"/>
                    <a:pt x="23" y="213"/>
                  </a:cubicBezTo>
                  <a:cubicBezTo>
                    <a:pt x="35" y="213"/>
                    <a:pt x="45" y="203"/>
                    <a:pt x="45" y="191"/>
                  </a:cubicBezTo>
                  <a:cubicBezTo>
                    <a:pt x="45" y="52"/>
                    <a:pt x="45" y="52"/>
                    <a:pt x="45" y="52"/>
                  </a:cubicBezTo>
                  <a:cubicBezTo>
                    <a:pt x="45" y="48"/>
                    <a:pt x="48" y="45"/>
                    <a:pt x="53" y="45"/>
                  </a:cubicBezTo>
                  <a:cubicBezTo>
                    <a:pt x="160" y="45"/>
                    <a:pt x="160" y="45"/>
                    <a:pt x="160" y="45"/>
                  </a:cubicBezTo>
                  <a:cubicBezTo>
                    <a:pt x="160" y="67"/>
                    <a:pt x="160" y="67"/>
                    <a:pt x="160" y="67"/>
                  </a:cubicBezTo>
                  <a:cubicBezTo>
                    <a:pt x="160" y="105"/>
                    <a:pt x="190" y="135"/>
                    <a:pt x="227" y="135"/>
                  </a:cubicBezTo>
                  <a:cubicBezTo>
                    <a:pt x="264" y="135"/>
                    <a:pt x="295" y="105"/>
                    <a:pt x="295" y="67"/>
                  </a:cubicBezTo>
                  <a:cubicBezTo>
                    <a:pt x="295" y="45"/>
                    <a:pt x="295" y="45"/>
                    <a:pt x="295" y="45"/>
                  </a:cubicBezTo>
                  <a:cubicBezTo>
                    <a:pt x="329" y="45"/>
                    <a:pt x="329" y="45"/>
                    <a:pt x="329" y="45"/>
                  </a:cubicBezTo>
                  <a:cubicBezTo>
                    <a:pt x="329" y="67"/>
                    <a:pt x="329" y="67"/>
                    <a:pt x="329" y="67"/>
                  </a:cubicBezTo>
                  <a:cubicBezTo>
                    <a:pt x="329" y="105"/>
                    <a:pt x="359" y="135"/>
                    <a:pt x="396" y="135"/>
                  </a:cubicBezTo>
                  <a:cubicBezTo>
                    <a:pt x="433" y="135"/>
                    <a:pt x="464" y="105"/>
                    <a:pt x="464" y="67"/>
                  </a:cubicBezTo>
                  <a:cubicBezTo>
                    <a:pt x="464" y="45"/>
                    <a:pt x="464" y="45"/>
                    <a:pt x="464" y="45"/>
                  </a:cubicBezTo>
                  <a:cubicBezTo>
                    <a:pt x="498" y="45"/>
                    <a:pt x="498" y="45"/>
                    <a:pt x="498" y="45"/>
                  </a:cubicBezTo>
                  <a:cubicBezTo>
                    <a:pt x="498" y="67"/>
                    <a:pt x="498" y="67"/>
                    <a:pt x="498" y="67"/>
                  </a:cubicBezTo>
                  <a:cubicBezTo>
                    <a:pt x="498" y="105"/>
                    <a:pt x="528" y="135"/>
                    <a:pt x="566" y="135"/>
                  </a:cubicBezTo>
                  <a:cubicBezTo>
                    <a:pt x="603" y="135"/>
                    <a:pt x="633" y="105"/>
                    <a:pt x="633" y="67"/>
                  </a:cubicBezTo>
                  <a:cubicBezTo>
                    <a:pt x="633" y="45"/>
                    <a:pt x="633" y="45"/>
                    <a:pt x="633" y="45"/>
                  </a:cubicBezTo>
                  <a:cubicBezTo>
                    <a:pt x="667" y="45"/>
                    <a:pt x="667" y="45"/>
                    <a:pt x="667" y="45"/>
                  </a:cubicBezTo>
                  <a:cubicBezTo>
                    <a:pt x="667" y="67"/>
                    <a:pt x="667" y="67"/>
                    <a:pt x="667" y="67"/>
                  </a:cubicBezTo>
                  <a:cubicBezTo>
                    <a:pt x="667" y="105"/>
                    <a:pt x="698" y="135"/>
                    <a:pt x="735" y="135"/>
                  </a:cubicBezTo>
                  <a:cubicBezTo>
                    <a:pt x="772" y="135"/>
                    <a:pt x="802" y="105"/>
                    <a:pt x="802" y="67"/>
                  </a:cubicBezTo>
                  <a:cubicBezTo>
                    <a:pt x="802" y="45"/>
                    <a:pt x="802" y="45"/>
                    <a:pt x="802" y="45"/>
                  </a:cubicBezTo>
                  <a:cubicBezTo>
                    <a:pt x="836" y="45"/>
                    <a:pt x="836" y="45"/>
                    <a:pt x="836" y="45"/>
                  </a:cubicBezTo>
                  <a:cubicBezTo>
                    <a:pt x="836" y="67"/>
                    <a:pt x="836" y="67"/>
                    <a:pt x="836" y="67"/>
                  </a:cubicBezTo>
                  <a:cubicBezTo>
                    <a:pt x="836" y="105"/>
                    <a:pt x="867" y="135"/>
                    <a:pt x="904" y="135"/>
                  </a:cubicBezTo>
                  <a:cubicBezTo>
                    <a:pt x="941" y="135"/>
                    <a:pt x="971" y="105"/>
                    <a:pt x="971" y="67"/>
                  </a:cubicBezTo>
                  <a:cubicBezTo>
                    <a:pt x="971" y="45"/>
                    <a:pt x="971" y="45"/>
                    <a:pt x="971" y="45"/>
                  </a:cubicBezTo>
                  <a:cubicBezTo>
                    <a:pt x="1079" y="45"/>
                    <a:pt x="1079" y="45"/>
                    <a:pt x="1079" y="45"/>
                  </a:cubicBezTo>
                  <a:cubicBezTo>
                    <a:pt x="1083" y="45"/>
                    <a:pt x="1086" y="48"/>
                    <a:pt x="1086" y="52"/>
                  </a:cubicBezTo>
                  <a:cubicBezTo>
                    <a:pt x="1086" y="1248"/>
                    <a:pt x="1086" y="1248"/>
                    <a:pt x="1086" y="1248"/>
                  </a:cubicBezTo>
                  <a:cubicBezTo>
                    <a:pt x="1086" y="1260"/>
                    <a:pt x="1096" y="1270"/>
                    <a:pt x="1109" y="1270"/>
                  </a:cubicBezTo>
                  <a:cubicBezTo>
                    <a:pt x="1121" y="1270"/>
                    <a:pt x="1131" y="1260"/>
                    <a:pt x="1131" y="1248"/>
                  </a:cubicBezTo>
                  <a:cubicBezTo>
                    <a:pt x="1131" y="52"/>
                    <a:pt x="1131" y="52"/>
                    <a:pt x="1131" y="52"/>
                  </a:cubicBezTo>
                  <a:cubicBezTo>
                    <a:pt x="1131" y="24"/>
                    <a:pt x="1107" y="0"/>
                    <a:pt x="1079" y="0"/>
                  </a:cubicBezTo>
                  <a:close/>
                  <a:moveTo>
                    <a:pt x="1079" y="0"/>
                  </a:moveTo>
                  <a:cubicBezTo>
                    <a:pt x="1079" y="0"/>
                    <a:pt x="1079" y="0"/>
                    <a:pt x="1079"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8" name="Freeform 89">
              <a:extLst>
                <a:ext uri="{FF2B5EF4-FFF2-40B4-BE49-F238E27FC236}">
                  <a16:creationId xmlns:a16="http://schemas.microsoft.com/office/drawing/2014/main" id="{7A7D55CA-AF3C-4617-A9C5-C8837B4101C3}"/>
                </a:ext>
              </a:extLst>
            </p:cNvPr>
            <p:cNvSpPr>
              <a:spLocks noEditPoints="1"/>
            </p:cNvSpPr>
            <p:nvPr/>
          </p:nvSpPr>
          <p:spPr bwMode="auto">
            <a:xfrm>
              <a:off x="7392793" y="2814321"/>
              <a:ext cx="87313" cy="77788"/>
            </a:xfrm>
            <a:custGeom>
              <a:avLst/>
              <a:gdLst>
                <a:gd name="T0" fmla="*/ 53 w 313"/>
                <a:gd name="T1" fmla="*/ 275 h 275"/>
                <a:gd name="T2" fmla="*/ 223 w 313"/>
                <a:gd name="T3" fmla="*/ 275 h 275"/>
                <a:gd name="T4" fmla="*/ 276 w 313"/>
                <a:gd name="T5" fmla="*/ 222 h 275"/>
                <a:gd name="T6" fmla="*/ 276 w 313"/>
                <a:gd name="T7" fmla="*/ 96 h 275"/>
                <a:gd name="T8" fmla="*/ 305 w 313"/>
                <a:gd name="T9" fmla="*/ 67 h 275"/>
                <a:gd name="T10" fmla="*/ 304 w 313"/>
                <a:gd name="T11" fmla="*/ 35 h 275"/>
                <a:gd name="T12" fmla="*/ 273 w 313"/>
                <a:gd name="T13" fmla="*/ 35 h 275"/>
                <a:gd name="T14" fmla="*/ 223 w 313"/>
                <a:gd name="T15" fmla="*/ 0 h 275"/>
                <a:gd name="T16" fmla="*/ 53 w 313"/>
                <a:gd name="T17" fmla="*/ 0 h 275"/>
                <a:gd name="T18" fmla="*/ 0 w 313"/>
                <a:gd name="T19" fmla="*/ 52 h 275"/>
                <a:gd name="T20" fmla="*/ 0 w 313"/>
                <a:gd name="T21" fmla="*/ 222 h 275"/>
                <a:gd name="T22" fmla="*/ 53 w 313"/>
                <a:gd name="T23" fmla="*/ 275 h 275"/>
                <a:gd name="T24" fmla="*/ 45 w 313"/>
                <a:gd name="T25" fmla="*/ 52 h 275"/>
                <a:gd name="T26" fmla="*/ 53 w 313"/>
                <a:gd name="T27" fmla="*/ 45 h 275"/>
                <a:gd name="T28" fmla="*/ 223 w 313"/>
                <a:gd name="T29" fmla="*/ 45 h 275"/>
                <a:gd name="T30" fmla="*/ 231 w 313"/>
                <a:gd name="T31" fmla="*/ 52 h 275"/>
                <a:gd name="T32" fmla="*/ 231 w 313"/>
                <a:gd name="T33" fmla="*/ 77 h 275"/>
                <a:gd name="T34" fmla="*/ 156 w 313"/>
                <a:gd name="T35" fmla="*/ 153 h 275"/>
                <a:gd name="T36" fmla="*/ 96 w 313"/>
                <a:gd name="T37" fmla="*/ 109 h 275"/>
                <a:gd name="T38" fmla="*/ 65 w 313"/>
                <a:gd name="T39" fmla="*/ 113 h 275"/>
                <a:gd name="T40" fmla="*/ 69 w 313"/>
                <a:gd name="T41" fmla="*/ 145 h 275"/>
                <a:gd name="T42" fmla="*/ 145 w 313"/>
                <a:gd name="T43" fmla="*/ 201 h 275"/>
                <a:gd name="T44" fmla="*/ 158 w 313"/>
                <a:gd name="T45" fmla="*/ 205 h 275"/>
                <a:gd name="T46" fmla="*/ 175 w 313"/>
                <a:gd name="T47" fmla="*/ 199 h 275"/>
                <a:gd name="T48" fmla="*/ 231 w 313"/>
                <a:gd name="T49" fmla="*/ 142 h 275"/>
                <a:gd name="T50" fmla="*/ 231 w 313"/>
                <a:gd name="T51" fmla="*/ 222 h 275"/>
                <a:gd name="T52" fmla="*/ 223 w 313"/>
                <a:gd name="T53" fmla="*/ 230 h 275"/>
                <a:gd name="T54" fmla="*/ 53 w 313"/>
                <a:gd name="T55" fmla="*/ 230 h 275"/>
                <a:gd name="T56" fmla="*/ 45 w 313"/>
                <a:gd name="T57" fmla="*/ 222 h 275"/>
                <a:gd name="T58" fmla="*/ 45 w 313"/>
                <a:gd name="T59" fmla="*/ 52 h 275"/>
                <a:gd name="T60" fmla="*/ 45 w 313"/>
                <a:gd name="T61" fmla="*/ 52 h 275"/>
                <a:gd name="T62" fmla="*/ 45 w 313"/>
                <a:gd name="T63"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275">
                  <a:moveTo>
                    <a:pt x="53" y="275"/>
                  </a:moveTo>
                  <a:cubicBezTo>
                    <a:pt x="223" y="275"/>
                    <a:pt x="223" y="275"/>
                    <a:pt x="223" y="275"/>
                  </a:cubicBezTo>
                  <a:cubicBezTo>
                    <a:pt x="252" y="275"/>
                    <a:pt x="276" y="251"/>
                    <a:pt x="276" y="222"/>
                  </a:cubicBezTo>
                  <a:cubicBezTo>
                    <a:pt x="276" y="96"/>
                    <a:pt x="276" y="96"/>
                    <a:pt x="276" y="96"/>
                  </a:cubicBezTo>
                  <a:cubicBezTo>
                    <a:pt x="305" y="67"/>
                    <a:pt x="305" y="67"/>
                    <a:pt x="305" y="67"/>
                  </a:cubicBezTo>
                  <a:cubicBezTo>
                    <a:pt x="313" y="58"/>
                    <a:pt x="313" y="44"/>
                    <a:pt x="304" y="35"/>
                  </a:cubicBezTo>
                  <a:cubicBezTo>
                    <a:pt x="296" y="26"/>
                    <a:pt x="282" y="26"/>
                    <a:pt x="273" y="35"/>
                  </a:cubicBezTo>
                  <a:cubicBezTo>
                    <a:pt x="266" y="14"/>
                    <a:pt x="246" y="0"/>
                    <a:pt x="223" y="0"/>
                  </a:cubicBezTo>
                  <a:cubicBezTo>
                    <a:pt x="53" y="0"/>
                    <a:pt x="53" y="0"/>
                    <a:pt x="53" y="0"/>
                  </a:cubicBezTo>
                  <a:cubicBezTo>
                    <a:pt x="24" y="0"/>
                    <a:pt x="0" y="23"/>
                    <a:pt x="0" y="52"/>
                  </a:cubicBezTo>
                  <a:cubicBezTo>
                    <a:pt x="0" y="222"/>
                    <a:pt x="0" y="222"/>
                    <a:pt x="0" y="222"/>
                  </a:cubicBezTo>
                  <a:cubicBezTo>
                    <a:pt x="0" y="251"/>
                    <a:pt x="24" y="275"/>
                    <a:pt x="53" y="275"/>
                  </a:cubicBezTo>
                  <a:close/>
                  <a:moveTo>
                    <a:pt x="45" y="52"/>
                  </a:moveTo>
                  <a:cubicBezTo>
                    <a:pt x="45" y="48"/>
                    <a:pt x="49" y="45"/>
                    <a:pt x="53" y="45"/>
                  </a:cubicBezTo>
                  <a:cubicBezTo>
                    <a:pt x="223" y="45"/>
                    <a:pt x="223" y="45"/>
                    <a:pt x="223" y="45"/>
                  </a:cubicBezTo>
                  <a:cubicBezTo>
                    <a:pt x="227" y="45"/>
                    <a:pt x="231" y="48"/>
                    <a:pt x="231" y="52"/>
                  </a:cubicBezTo>
                  <a:cubicBezTo>
                    <a:pt x="231" y="77"/>
                    <a:pt x="231" y="77"/>
                    <a:pt x="231" y="77"/>
                  </a:cubicBezTo>
                  <a:cubicBezTo>
                    <a:pt x="156" y="153"/>
                    <a:pt x="156" y="153"/>
                    <a:pt x="156" y="153"/>
                  </a:cubicBezTo>
                  <a:cubicBezTo>
                    <a:pt x="96" y="109"/>
                    <a:pt x="96" y="109"/>
                    <a:pt x="96" y="109"/>
                  </a:cubicBezTo>
                  <a:cubicBezTo>
                    <a:pt x="86" y="101"/>
                    <a:pt x="72" y="103"/>
                    <a:pt x="65" y="113"/>
                  </a:cubicBezTo>
                  <a:cubicBezTo>
                    <a:pt x="57" y="123"/>
                    <a:pt x="59" y="137"/>
                    <a:pt x="69" y="145"/>
                  </a:cubicBezTo>
                  <a:cubicBezTo>
                    <a:pt x="145" y="201"/>
                    <a:pt x="145" y="201"/>
                    <a:pt x="145" y="201"/>
                  </a:cubicBezTo>
                  <a:cubicBezTo>
                    <a:pt x="149" y="204"/>
                    <a:pt x="154" y="205"/>
                    <a:pt x="158" y="205"/>
                  </a:cubicBezTo>
                  <a:cubicBezTo>
                    <a:pt x="164" y="205"/>
                    <a:pt x="170" y="203"/>
                    <a:pt x="175" y="199"/>
                  </a:cubicBezTo>
                  <a:cubicBezTo>
                    <a:pt x="231" y="142"/>
                    <a:pt x="231" y="142"/>
                    <a:pt x="231" y="142"/>
                  </a:cubicBezTo>
                  <a:cubicBezTo>
                    <a:pt x="231" y="222"/>
                    <a:pt x="231" y="222"/>
                    <a:pt x="231" y="222"/>
                  </a:cubicBezTo>
                  <a:cubicBezTo>
                    <a:pt x="231" y="227"/>
                    <a:pt x="227" y="230"/>
                    <a:pt x="223" y="230"/>
                  </a:cubicBezTo>
                  <a:cubicBezTo>
                    <a:pt x="53" y="230"/>
                    <a:pt x="53" y="230"/>
                    <a:pt x="53" y="230"/>
                  </a:cubicBezTo>
                  <a:cubicBezTo>
                    <a:pt x="49" y="230"/>
                    <a:pt x="45" y="227"/>
                    <a:pt x="45" y="222"/>
                  </a:cubicBezTo>
                  <a:lnTo>
                    <a:pt x="45" y="52"/>
                  </a:lnTo>
                  <a:close/>
                  <a:moveTo>
                    <a:pt x="45" y="52"/>
                  </a:moveTo>
                  <a:cubicBezTo>
                    <a:pt x="45" y="52"/>
                    <a:pt x="45" y="52"/>
                    <a:pt x="45" y="52"/>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39" name="Freeform 90">
              <a:extLst>
                <a:ext uri="{FF2B5EF4-FFF2-40B4-BE49-F238E27FC236}">
                  <a16:creationId xmlns:a16="http://schemas.microsoft.com/office/drawing/2014/main" id="{B0B41397-B894-4EA5-809D-1178CAB5F112}"/>
                </a:ext>
              </a:extLst>
            </p:cNvPr>
            <p:cNvSpPr>
              <a:spLocks noEditPoints="1"/>
            </p:cNvSpPr>
            <p:nvPr/>
          </p:nvSpPr>
          <p:spPr bwMode="auto">
            <a:xfrm>
              <a:off x="7392793" y="2922271"/>
              <a:ext cx="76200" cy="77788"/>
            </a:xfrm>
            <a:custGeom>
              <a:avLst/>
              <a:gdLst>
                <a:gd name="T0" fmla="*/ 0 w 276"/>
                <a:gd name="T1" fmla="*/ 223 h 276"/>
                <a:gd name="T2" fmla="*/ 53 w 276"/>
                <a:gd name="T3" fmla="*/ 276 h 276"/>
                <a:gd name="T4" fmla="*/ 223 w 276"/>
                <a:gd name="T5" fmla="*/ 276 h 276"/>
                <a:gd name="T6" fmla="*/ 276 w 276"/>
                <a:gd name="T7" fmla="*/ 223 h 276"/>
                <a:gd name="T8" fmla="*/ 276 w 276"/>
                <a:gd name="T9" fmla="*/ 53 h 276"/>
                <a:gd name="T10" fmla="*/ 223 w 276"/>
                <a:gd name="T11" fmla="*/ 0 h 276"/>
                <a:gd name="T12" fmla="*/ 53 w 276"/>
                <a:gd name="T13" fmla="*/ 0 h 276"/>
                <a:gd name="T14" fmla="*/ 0 w 276"/>
                <a:gd name="T15" fmla="*/ 53 h 276"/>
                <a:gd name="T16" fmla="*/ 0 w 276"/>
                <a:gd name="T17" fmla="*/ 223 h 276"/>
                <a:gd name="T18" fmla="*/ 45 w 276"/>
                <a:gd name="T19" fmla="*/ 53 h 276"/>
                <a:gd name="T20" fmla="*/ 53 w 276"/>
                <a:gd name="T21" fmla="*/ 45 h 276"/>
                <a:gd name="T22" fmla="*/ 223 w 276"/>
                <a:gd name="T23" fmla="*/ 45 h 276"/>
                <a:gd name="T24" fmla="*/ 231 w 276"/>
                <a:gd name="T25" fmla="*/ 53 h 276"/>
                <a:gd name="T26" fmla="*/ 231 w 276"/>
                <a:gd name="T27" fmla="*/ 223 h 276"/>
                <a:gd name="T28" fmla="*/ 223 w 276"/>
                <a:gd name="T29" fmla="*/ 231 h 276"/>
                <a:gd name="T30" fmla="*/ 53 w 276"/>
                <a:gd name="T31" fmla="*/ 231 h 276"/>
                <a:gd name="T32" fmla="*/ 45 w 276"/>
                <a:gd name="T33" fmla="*/ 223 h 276"/>
                <a:gd name="T34" fmla="*/ 45 w 276"/>
                <a:gd name="T35" fmla="*/ 53 h 276"/>
                <a:gd name="T36" fmla="*/ 45 w 276"/>
                <a:gd name="T37" fmla="*/ 53 h 276"/>
                <a:gd name="T38" fmla="*/ 45 w 276"/>
                <a:gd name="T3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6">
                  <a:moveTo>
                    <a:pt x="0" y="223"/>
                  </a:moveTo>
                  <a:cubicBezTo>
                    <a:pt x="0" y="252"/>
                    <a:pt x="24" y="276"/>
                    <a:pt x="53" y="276"/>
                  </a:cubicBezTo>
                  <a:cubicBezTo>
                    <a:pt x="223" y="276"/>
                    <a:pt x="223" y="276"/>
                    <a:pt x="223" y="276"/>
                  </a:cubicBezTo>
                  <a:cubicBezTo>
                    <a:pt x="252" y="276"/>
                    <a:pt x="276" y="252"/>
                    <a:pt x="276" y="223"/>
                  </a:cubicBezTo>
                  <a:cubicBezTo>
                    <a:pt x="276" y="53"/>
                    <a:pt x="276" y="53"/>
                    <a:pt x="276" y="53"/>
                  </a:cubicBezTo>
                  <a:cubicBezTo>
                    <a:pt x="276" y="24"/>
                    <a:pt x="252" y="0"/>
                    <a:pt x="223" y="0"/>
                  </a:cubicBezTo>
                  <a:cubicBezTo>
                    <a:pt x="53" y="0"/>
                    <a:pt x="53" y="0"/>
                    <a:pt x="53" y="0"/>
                  </a:cubicBezTo>
                  <a:cubicBezTo>
                    <a:pt x="24" y="0"/>
                    <a:pt x="0" y="24"/>
                    <a:pt x="0" y="53"/>
                  </a:cubicBezTo>
                  <a:lnTo>
                    <a:pt x="0" y="223"/>
                  </a:lnTo>
                  <a:close/>
                  <a:moveTo>
                    <a:pt x="45" y="53"/>
                  </a:moveTo>
                  <a:cubicBezTo>
                    <a:pt x="45" y="49"/>
                    <a:pt x="49" y="45"/>
                    <a:pt x="53" y="45"/>
                  </a:cubicBezTo>
                  <a:cubicBezTo>
                    <a:pt x="223" y="45"/>
                    <a:pt x="223" y="45"/>
                    <a:pt x="223" y="45"/>
                  </a:cubicBezTo>
                  <a:cubicBezTo>
                    <a:pt x="227" y="45"/>
                    <a:pt x="231" y="49"/>
                    <a:pt x="231" y="53"/>
                  </a:cubicBezTo>
                  <a:cubicBezTo>
                    <a:pt x="231" y="223"/>
                    <a:pt x="231" y="223"/>
                    <a:pt x="231" y="223"/>
                  </a:cubicBezTo>
                  <a:cubicBezTo>
                    <a:pt x="231" y="227"/>
                    <a:pt x="227" y="231"/>
                    <a:pt x="223" y="231"/>
                  </a:cubicBezTo>
                  <a:cubicBezTo>
                    <a:pt x="53" y="231"/>
                    <a:pt x="53" y="231"/>
                    <a:pt x="53" y="231"/>
                  </a:cubicBezTo>
                  <a:cubicBezTo>
                    <a:pt x="49" y="231"/>
                    <a:pt x="45" y="227"/>
                    <a:pt x="45" y="223"/>
                  </a:cubicBezTo>
                  <a:lnTo>
                    <a:pt x="45" y="53"/>
                  </a:lnTo>
                  <a:close/>
                  <a:moveTo>
                    <a:pt x="45" y="53"/>
                  </a:moveTo>
                  <a:cubicBezTo>
                    <a:pt x="45" y="53"/>
                    <a:pt x="45" y="53"/>
                    <a:pt x="45" y="5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0" name="Freeform 91">
              <a:extLst>
                <a:ext uri="{FF2B5EF4-FFF2-40B4-BE49-F238E27FC236}">
                  <a16:creationId xmlns:a16="http://schemas.microsoft.com/office/drawing/2014/main" id="{BE0FEDEE-711B-4372-B495-8CA32D6ECC57}"/>
                </a:ext>
              </a:extLst>
            </p:cNvPr>
            <p:cNvSpPr>
              <a:spLocks noEditPoints="1"/>
            </p:cNvSpPr>
            <p:nvPr/>
          </p:nvSpPr>
          <p:spPr bwMode="auto">
            <a:xfrm>
              <a:off x="7392793" y="3030221"/>
              <a:ext cx="76200" cy="77788"/>
            </a:xfrm>
            <a:custGeom>
              <a:avLst/>
              <a:gdLst>
                <a:gd name="T0" fmla="*/ 0 w 276"/>
                <a:gd name="T1" fmla="*/ 223 h 275"/>
                <a:gd name="T2" fmla="*/ 53 w 276"/>
                <a:gd name="T3" fmla="*/ 275 h 275"/>
                <a:gd name="T4" fmla="*/ 223 w 276"/>
                <a:gd name="T5" fmla="*/ 275 h 275"/>
                <a:gd name="T6" fmla="*/ 276 w 276"/>
                <a:gd name="T7" fmla="*/ 223 h 275"/>
                <a:gd name="T8" fmla="*/ 276 w 276"/>
                <a:gd name="T9" fmla="*/ 52 h 275"/>
                <a:gd name="T10" fmla="*/ 223 w 276"/>
                <a:gd name="T11" fmla="*/ 0 h 275"/>
                <a:gd name="T12" fmla="*/ 53 w 276"/>
                <a:gd name="T13" fmla="*/ 0 h 275"/>
                <a:gd name="T14" fmla="*/ 0 w 276"/>
                <a:gd name="T15" fmla="*/ 52 h 275"/>
                <a:gd name="T16" fmla="*/ 0 w 276"/>
                <a:gd name="T17" fmla="*/ 223 h 275"/>
                <a:gd name="T18" fmla="*/ 45 w 276"/>
                <a:gd name="T19" fmla="*/ 52 h 275"/>
                <a:gd name="T20" fmla="*/ 53 w 276"/>
                <a:gd name="T21" fmla="*/ 45 h 275"/>
                <a:gd name="T22" fmla="*/ 223 w 276"/>
                <a:gd name="T23" fmla="*/ 45 h 275"/>
                <a:gd name="T24" fmla="*/ 231 w 276"/>
                <a:gd name="T25" fmla="*/ 52 h 275"/>
                <a:gd name="T26" fmla="*/ 231 w 276"/>
                <a:gd name="T27" fmla="*/ 223 h 275"/>
                <a:gd name="T28" fmla="*/ 223 w 276"/>
                <a:gd name="T29" fmla="*/ 230 h 275"/>
                <a:gd name="T30" fmla="*/ 53 w 276"/>
                <a:gd name="T31" fmla="*/ 230 h 275"/>
                <a:gd name="T32" fmla="*/ 45 w 276"/>
                <a:gd name="T33" fmla="*/ 223 h 275"/>
                <a:gd name="T34" fmla="*/ 45 w 276"/>
                <a:gd name="T35" fmla="*/ 52 h 275"/>
                <a:gd name="T36" fmla="*/ 45 w 276"/>
                <a:gd name="T37" fmla="*/ 52 h 275"/>
                <a:gd name="T38" fmla="*/ 45 w 276"/>
                <a:gd name="T39"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5">
                  <a:moveTo>
                    <a:pt x="0" y="223"/>
                  </a:moveTo>
                  <a:cubicBezTo>
                    <a:pt x="0" y="252"/>
                    <a:pt x="24" y="275"/>
                    <a:pt x="53" y="275"/>
                  </a:cubicBezTo>
                  <a:cubicBezTo>
                    <a:pt x="223" y="275"/>
                    <a:pt x="223" y="275"/>
                    <a:pt x="223" y="275"/>
                  </a:cubicBezTo>
                  <a:cubicBezTo>
                    <a:pt x="252" y="275"/>
                    <a:pt x="276" y="252"/>
                    <a:pt x="276" y="223"/>
                  </a:cubicBezTo>
                  <a:cubicBezTo>
                    <a:pt x="276" y="52"/>
                    <a:pt x="276" y="52"/>
                    <a:pt x="276" y="52"/>
                  </a:cubicBezTo>
                  <a:cubicBezTo>
                    <a:pt x="276" y="23"/>
                    <a:pt x="252" y="0"/>
                    <a:pt x="223" y="0"/>
                  </a:cubicBezTo>
                  <a:cubicBezTo>
                    <a:pt x="53" y="0"/>
                    <a:pt x="53" y="0"/>
                    <a:pt x="53" y="0"/>
                  </a:cubicBezTo>
                  <a:cubicBezTo>
                    <a:pt x="24" y="0"/>
                    <a:pt x="0" y="23"/>
                    <a:pt x="0" y="52"/>
                  </a:cubicBezTo>
                  <a:lnTo>
                    <a:pt x="0" y="223"/>
                  </a:lnTo>
                  <a:close/>
                  <a:moveTo>
                    <a:pt x="45" y="52"/>
                  </a:moveTo>
                  <a:cubicBezTo>
                    <a:pt x="45" y="48"/>
                    <a:pt x="49" y="45"/>
                    <a:pt x="53" y="45"/>
                  </a:cubicBezTo>
                  <a:cubicBezTo>
                    <a:pt x="223" y="45"/>
                    <a:pt x="223" y="45"/>
                    <a:pt x="223" y="45"/>
                  </a:cubicBezTo>
                  <a:cubicBezTo>
                    <a:pt x="227" y="45"/>
                    <a:pt x="231" y="48"/>
                    <a:pt x="231" y="52"/>
                  </a:cubicBezTo>
                  <a:cubicBezTo>
                    <a:pt x="231" y="223"/>
                    <a:pt x="231" y="223"/>
                    <a:pt x="231" y="223"/>
                  </a:cubicBezTo>
                  <a:cubicBezTo>
                    <a:pt x="231" y="227"/>
                    <a:pt x="227" y="230"/>
                    <a:pt x="223" y="230"/>
                  </a:cubicBezTo>
                  <a:cubicBezTo>
                    <a:pt x="53" y="230"/>
                    <a:pt x="53" y="230"/>
                    <a:pt x="53" y="230"/>
                  </a:cubicBezTo>
                  <a:cubicBezTo>
                    <a:pt x="49" y="230"/>
                    <a:pt x="45" y="227"/>
                    <a:pt x="45" y="223"/>
                  </a:cubicBezTo>
                  <a:lnTo>
                    <a:pt x="45" y="52"/>
                  </a:lnTo>
                  <a:close/>
                  <a:moveTo>
                    <a:pt x="45" y="52"/>
                  </a:moveTo>
                  <a:cubicBezTo>
                    <a:pt x="45" y="52"/>
                    <a:pt x="45" y="52"/>
                    <a:pt x="45" y="5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1" name="Freeform 92">
              <a:extLst>
                <a:ext uri="{FF2B5EF4-FFF2-40B4-BE49-F238E27FC236}">
                  <a16:creationId xmlns:a16="http://schemas.microsoft.com/office/drawing/2014/main" id="{584AB818-CEB4-461F-B1E3-4C9606B72EFB}"/>
                </a:ext>
              </a:extLst>
            </p:cNvPr>
            <p:cNvSpPr>
              <a:spLocks noEditPoints="1"/>
            </p:cNvSpPr>
            <p:nvPr/>
          </p:nvSpPr>
          <p:spPr bwMode="auto">
            <a:xfrm>
              <a:off x="7237218" y="28301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2" name="Freeform 93">
              <a:extLst>
                <a:ext uri="{FF2B5EF4-FFF2-40B4-BE49-F238E27FC236}">
                  <a16:creationId xmlns:a16="http://schemas.microsoft.com/office/drawing/2014/main" id="{B127501B-E74C-47EC-80B9-9728558D93AC}"/>
                </a:ext>
              </a:extLst>
            </p:cNvPr>
            <p:cNvSpPr>
              <a:spLocks noEditPoints="1"/>
            </p:cNvSpPr>
            <p:nvPr/>
          </p:nvSpPr>
          <p:spPr bwMode="auto">
            <a:xfrm>
              <a:off x="7237218" y="28635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3" name="Freeform 94">
              <a:extLst>
                <a:ext uri="{FF2B5EF4-FFF2-40B4-BE49-F238E27FC236}">
                  <a16:creationId xmlns:a16="http://schemas.microsoft.com/office/drawing/2014/main" id="{99CAF77A-EADD-4C3E-95AB-65D3B6318CD0}"/>
                </a:ext>
              </a:extLst>
            </p:cNvPr>
            <p:cNvSpPr>
              <a:spLocks noEditPoints="1"/>
            </p:cNvSpPr>
            <p:nvPr/>
          </p:nvSpPr>
          <p:spPr bwMode="auto">
            <a:xfrm>
              <a:off x="7237218" y="2939733"/>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4" name="Freeform 95">
              <a:extLst>
                <a:ext uri="{FF2B5EF4-FFF2-40B4-BE49-F238E27FC236}">
                  <a16:creationId xmlns:a16="http://schemas.microsoft.com/office/drawing/2014/main" id="{1AC02842-8175-49C4-84AE-009181583C74}"/>
                </a:ext>
              </a:extLst>
            </p:cNvPr>
            <p:cNvSpPr>
              <a:spLocks noEditPoints="1"/>
            </p:cNvSpPr>
            <p:nvPr/>
          </p:nvSpPr>
          <p:spPr bwMode="auto">
            <a:xfrm>
              <a:off x="7237218" y="2973071"/>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5" name="Freeform 96">
              <a:extLst>
                <a:ext uri="{FF2B5EF4-FFF2-40B4-BE49-F238E27FC236}">
                  <a16:creationId xmlns:a16="http://schemas.microsoft.com/office/drawing/2014/main" id="{302D8281-F8DE-49EB-A2EA-E69EDD1B4537}"/>
                </a:ext>
              </a:extLst>
            </p:cNvPr>
            <p:cNvSpPr>
              <a:spLocks noEditPoints="1"/>
            </p:cNvSpPr>
            <p:nvPr/>
          </p:nvSpPr>
          <p:spPr bwMode="auto">
            <a:xfrm>
              <a:off x="7237218" y="30460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sp>
          <p:nvSpPr>
            <p:cNvPr id="46" name="Freeform 97">
              <a:extLst>
                <a:ext uri="{FF2B5EF4-FFF2-40B4-BE49-F238E27FC236}">
                  <a16:creationId xmlns:a16="http://schemas.microsoft.com/office/drawing/2014/main" id="{DA1A288A-B5D2-4242-B432-78ECED9B5DB7}"/>
                </a:ext>
              </a:extLst>
            </p:cNvPr>
            <p:cNvSpPr>
              <a:spLocks noEditPoints="1"/>
            </p:cNvSpPr>
            <p:nvPr/>
          </p:nvSpPr>
          <p:spPr bwMode="auto">
            <a:xfrm>
              <a:off x="7237218" y="30794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nb-NO" noProof="0"/>
            </a:p>
          </p:txBody>
        </p:sp>
      </p:grpSp>
      <p:sp>
        <p:nvSpPr>
          <p:cNvPr id="48" name="Text Placeholder 47">
            <a:extLst>
              <a:ext uri="{FF2B5EF4-FFF2-40B4-BE49-F238E27FC236}">
                <a16:creationId xmlns:a16="http://schemas.microsoft.com/office/drawing/2014/main" id="{2114BF08-1562-4B7B-A20B-4E6765F92A53}"/>
              </a:ext>
            </a:extLst>
          </p:cNvPr>
          <p:cNvSpPr>
            <a:spLocks noGrp="1"/>
          </p:cNvSpPr>
          <p:nvPr>
            <p:ph type="body" sz="quarter" idx="17" hasCustomPrompt="1"/>
          </p:nvPr>
        </p:nvSpPr>
        <p:spPr>
          <a:xfrm>
            <a:off x="725026" y="2660626"/>
            <a:ext cx="2084400" cy="1093857"/>
          </a:xfrm>
        </p:spPr>
        <p:txBody>
          <a:bodyPr lIns="129600">
            <a:normAutofit/>
          </a:bodyPr>
          <a:lstStyle>
            <a:lvl1pPr marL="180975" indent="-180975">
              <a:defRPr sz="1000"/>
            </a:lvl1pPr>
          </a:lstStyle>
          <a:p>
            <a:pPr lvl="0"/>
            <a:r>
              <a:rPr lang="nb-NO" noProof="0"/>
              <a:t>Tekst</a:t>
            </a:r>
          </a:p>
        </p:txBody>
      </p:sp>
      <p:sp>
        <p:nvSpPr>
          <p:cNvPr id="49" name="Text Placeholder 47">
            <a:extLst>
              <a:ext uri="{FF2B5EF4-FFF2-40B4-BE49-F238E27FC236}">
                <a16:creationId xmlns:a16="http://schemas.microsoft.com/office/drawing/2014/main" id="{A323426B-3AD7-45BC-A6DF-9E38AE4282DE}"/>
              </a:ext>
            </a:extLst>
          </p:cNvPr>
          <p:cNvSpPr>
            <a:spLocks noGrp="1"/>
          </p:cNvSpPr>
          <p:nvPr>
            <p:ph type="body" sz="quarter" idx="18" hasCustomPrompt="1"/>
          </p:nvPr>
        </p:nvSpPr>
        <p:spPr>
          <a:xfrm>
            <a:off x="719136" y="4406387"/>
            <a:ext cx="2084400" cy="1356739"/>
          </a:xfrm>
        </p:spPr>
        <p:txBody>
          <a:bodyPr lIns="129600">
            <a:normAutofit/>
          </a:bodyPr>
          <a:lstStyle>
            <a:lvl1pPr marL="180975" indent="-180975">
              <a:defRPr sz="1000"/>
            </a:lvl1pPr>
          </a:lstStyle>
          <a:p>
            <a:pPr lvl="0"/>
            <a:r>
              <a:rPr lang="nb-NO" noProof="0"/>
              <a:t>Tekst</a:t>
            </a:r>
          </a:p>
        </p:txBody>
      </p:sp>
      <p:sp>
        <p:nvSpPr>
          <p:cNvPr id="50" name="Rectangle 49">
            <a:extLst>
              <a:ext uri="{FF2B5EF4-FFF2-40B4-BE49-F238E27FC236}">
                <a16:creationId xmlns:a16="http://schemas.microsoft.com/office/drawing/2014/main" id="{05178DCE-E17D-44F9-88DA-5D2FABB9F9A8}"/>
              </a:ext>
            </a:extLst>
          </p:cNvPr>
          <p:cNvSpPr/>
          <p:nvPr userDrawn="1"/>
        </p:nvSpPr>
        <p:spPr>
          <a:xfrm>
            <a:off x="3486229" y="2372342"/>
            <a:ext cx="3276000" cy="406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91440" bIns="45720" numCol="1" spcCol="0" rtlCol="0" fromWordArt="0" anchor="t" anchorCtr="0" forceAA="0" compatLnSpc="1">
            <a:prstTxWarp prst="textNoShape">
              <a:avLst/>
            </a:prstTxWarp>
            <a:noAutofit/>
          </a:bodyPr>
          <a:lstStyle/>
          <a:p>
            <a:pPr algn="l"/>
            <a:r>
              <a:rPr lang="nb-NO" sz="1400" b="1" noProof="0">
                <a:solidFill>
                  <a:schemeClr val="bg2">
                    <a:lumMod val="25000"/>
                  </a:schemeClr>
                </a:solidFill>
              </a:rPr>
              <a:t>Sammendrag</a:t>
            </a:r>
          </a:p>
        </p:txBody>
      </p:sp>
      <p:sp>
        <p:nvSpPr>
          <p:cNvPr id="51" name="Rectangle 50">
            <a:extLst>
              <a:ext uri="{FF2B5EF4-FFF2-40B4-BE49-F238E27FC236}">
                <a16:creationId xmlns:a16="http://schemas.microsoft.com/office/drawing/2014/main" id="{4D59B7C6-0269-4CE4-9DE3-5D7148747FE1}"/>
              </a:ext>
            </a:extLst>
          </p:cNvPr>
          <p:cNvSpPr/>
          <p:nvPr userDrawn="1"/>
        </p:nvSpPr>
        <p:spPr>
          <a:xfrm>
            <a:off x="7601424" y="2372342"/>
            <a:ext cx="3276000" cy="406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91440" bIns="45720" numCol="1" spcCol="0" rtlCol="0" fromWordArt="0" anchor="t" anchorCtr="0" forceAA="0" compatLnSpc="1">
            <a:prstTxWarp prst="textNoShape">
              <a:avLst/>
            </a:prstTxWarp>
            <a:noAutofit/>
          </a:bodyPr>
          <a:lstStyle/>
          <a:p>
            <a:pPr algn="l"/>
            <a:r>
              <a:rPr lang="nb-NO" sz="1400" b="1" noProof="0">
                <a:solidFill>
                  <a:schemeClr val="bg2">
                    <a:lumMod val="25000"/>
                  </a:schemeClr>
                </a:solidFill>
              </a:rPr>
              <a:t>Utvalgte oppdrag</a:t>
            </a:r>
          </a:p>
        </p:txBody>
      </p:sp>
      <p:sp>
        <p:nvSpPr>
          <p:cNvPr id="52" name="ZoneTexte 8">
            <a:extLst>
              <a:ext uri="{FF2B5EF4-FFF2-40B4-BE49-F238E27FC236}">
                <a16:creationId xmlns:a16="http://schemas.microsoft.com/office/drawing/2014/main" id="{D2DDA465-FE9D-4F3E-AF97-8E0EB42A26AE}"/>
              </a:ext>
            </a:extLst>
          </p:cNvPr>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53" name="Rectangle 52">
            <a:extLst>
              <a:ext uri="{FF2B5EF4-FFF2-40B4-BE49-F238E27FC236}">
                <a16:creationId xmlns:a16="http://schemas.microsoft.com/office/drawing/2014/main" id="{D0DED3A0-C445-4088-82E7-EC5510F00358}"/>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Tree>
    <p:extLst>
      <p:ext uri="{BB962C8B-B14F-4D97-AF65-F5344CB8AC3E}">
        <p14:creationId xmlns:p14="http://schemas.microsoft.com/office/powerpoint/2010/main" val="222400400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to kolonner">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9" name="ZoneTexte 8">
            <a:extLst>
              <a:ext uri="{FF2B5EF4-FFF2-40B4-BE49-F238E27FC236}">
                <a16:creationId xmlns:a16="http://schemas.microsoft.com/office/drawing/2014/main" id="{828CD9CB-64AE-4142-B9D0-A0B3F0E38A88}"/>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0" name="Rectangle 9">
            <a:extLst>
              <a:ext uri="{FF2B5EF4-FFF2-40B4-BE49-F238E27FC236}">
                <a16:creationId xmlns:a16="http://schemas.microsoft.com/office/drawing/2014/main" id="{017F0FA2-A62C-4000-AC8B-58F406A03B28}"/>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Text Placeholder 4">
            <a:extLst>
              <a:ext uri="{FF2B5EF4-FFF2-40B4-BE49-F238E27FC236}">
                <a16:creationId xmlns:a16="http://schemas.microsoft.com/office/drawing/2014/main" id="{01C8FDB5-0EFF-475D-BD37-7B05D1D32CA3}"/>
              </a:ext>
            </a:extLst>
          </p:cNvPr>
          <p:cNvSpPr>
            <a:spLocks noGrp="1"/>
          </p:cNvSpPr>
          <p:nvPr>
            <p:ph type="body" sz="quarter" idx="12" hasCustomPrompt="1"/>
          </p:nvPr>
        </p:nvSpPr>
        <p:spPr>
          <a:xfrm>
            <a:off x="720183" y="1587610"/>
            <a:ext cx="5045778" cy="4538931"/>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
        <p:nvSpPr>
          <p:cNvPr id="12" name="Text Placeholder 4">
            <a:extLst>
              <a:ext uri="{FF2B5EF4-FFF2-40B4-BE49-F238E27FC236}">
                <a16:creationId xmlns:a16="http://schemas.microsoft.com/office/drawing/2014/main" id="{93566672-3E66-46F9-901C-90BDEABCDAB0}"/>
              </a:ext>
            </a:extLst>
          </p:cNvPr>
          <p:cNvSpPr>
            <a:spLocks noGrp="1"/>
          </p:cNvSpPr>
          <p:nvPr>
            <p:ph type="body" sz="quarter" idx="13" hasCustomPrompt="1"/>
          </p:nvPr>
        </p:nvSpPr>
        <p:spPr>
          <a:xfrm>
            <a:off x="6424863" y="1587610"/>
            <a:ext cx="5045778" cy="4538931"/>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Tree>
    <p:extLst>
      <p:ext uri="{BB962C8B-B14F-4D97-AF65-F5344CB8AC3E}">
        <p14:creationId xmlns:p14="http://schemas.microsoft.com/office/powerpoint/2010/main" val="22785923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kk rød">
    <p:spTree>
      <p:nvGrpSpPr>
        <p:cNvPr id="1" name=""/>
        <p:cNvGrpSpPr/>
        <p:nvPr/>
      </p:nvGrpSpPr>
      <p:grpSpPr>
        <a:xfrm>
          <a:off x="0" y="0"/>
          <a:ext cx="0" cy="0"/>
          <a:chOff x="0" y="0"/>
          <a:chExt cx="0" cy="0"/>
        </a:xfrm>
      </p:grpSpPr>
      <p:sp>
        <p:nvSpPr>
          <p:cNvPr id="13" name="Rectangle 12"/>
          <p:cNvSpPr/>
          <p:nvPr userDrawn="1"/>
        </p:nvSpPr>
        <p:spPr>
          <a:xfrm>
            <a:off x="0" y="-8019"/>
            <a:ext cx="11473200" cy="6113615"/>
          </a:xfrm>
          <a:prstGeom prst="rect">
            <a:avLst/>
          </a:prstGeom>
          <a:gradFill flip="none" rotWithShape="1">
            <a:gsLst>
              <a:gs pos="50000">
                <a:schemeClr val="accent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noProof="0">
              <a:solidFill>
                <a:schemeClr val="tx1"/>
              </a:solidFill>
            </a:endParaRPr>
          </a:p>
        </p:txBody>
      </p:sp>
      <p:sp>
        <p:nvSpPr>
          <p:cNvPr id="18" name="ZoneTexte 17"/>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3" y="1706796"/>
            <a:ext cx="7806811" cy="612000"/>
          </a:xfrm>
        </p:spPr>
        <p:txBody>
          <a:bodyPr anchor="t"/>
          <a:lstStyle>
            <a:lvl1pPr>
              <a:defRPr sz="3200" b="1">
                <a:solidFill>
                  <a:schemeClr val="bg1"/>
                </a:solidFill>
              </a:defRPr>
            </a:lvl1pPr>
          </a:lstStyle>
          <a:p>
            <a:r>
              <a:rPr lang="nb-NO" noProof="0"/>
              <a:t>Tusen takk.</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bg1"/>
            </a:solidFill>
            <a:prstDash val="solid"/>
            <a:miter lim="800000"/>
          </a:ln>
          <a:effectLst/>
        </p:spPr>
      </p:cxnSp>
      <p:sp>
        <p:nvSpPr>
          <p:cNvPr id="3" name="Text Placeholder 2">
            <a:extLst>
              <a:ext uri="{FF2B5EF4-FFF2-40B4-BE49-F238E27FC236}">
                <a16:creationId xmlns:a16="http://schemas.microsoft.com/office/drawing/2014/main" id="{01535036-1AD0-45B1-AF7D-4CEBE3CD3963}"/>
              </a:ext>
            </a:extLst>
          </p:cNvPr>
          <p:cNvSpPr>
            <a:spLocks noGrp="1"/>
          </p:cNvSpPr>
          <p:nvPr>
            <p:ph type="body" sz="quarter" idx="10" hasCustomPrompt="1"/>
          </p:nvPr>
        </p:nvSpPr>
        <p:spPr>
          <a:xfrm>
            <a:off x="719931" y="3290094"/>
            <a:ext cx="2844000" cy="1080000"/>
          </a:xfrm>
        </p:spPr>
        <p:txBody>
          <a:bodyPr/>
          <a:lstStyle>
            <a:lvl1pPr marL="0" indent="0">
              <a:buNone/>
              <a:defRPr sz="1000">
                <a:solidFill>
                  <a:schemeClr val="bg1"/>
                </a:solidFill>
                <a:latin typeface="+mn-lt"/>
              </a:defRPr>
            </a:lvl1pPr>
          </a:lstStyle>
          <a:p>
            <a:pPr lvl="0"/>
            <a:r>
              <a:rPr lang="nb-NO" noProof="0"/>
              <a:t>Tekst – Tahoma 8pt</a:t>
            </a:r>
          </a:p>
        </p:txBody>
      </p:sp>
    </p:spTree>
    <p:extLst>
      <p:ext uri="{BB962C8B-B14F-4D97-AF65-F5344CB8AC3E}">
        <p14:creationId xmlns:p14="http://schemas.microsoft.com/office/powerpoint/2010/main" val="13279960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kk bilde">
    <p:spTree>
      <p:nvGrpSpPr>
        <p:cNvPr id="1" name=""/>
        <p:cNvGrpSpPr/>
        <p:nvPr/>
      </p:nvGrpSpPr>
      <p:grpSpPr>
        <a:xfrm>
          <a:off x="0" y="0"/>
          <a:ext cx="0" cy="0"/>
          <a:chOff x="0" y="0"/>
          <a:chExt cx="0" cy="0"/>
        </a:xfrm>
      </p:grpSpPr>
      <p:sp>
        <p:nvSpPr>
          <p:cNvPr id="18" name="ZoneTexte 17"/>
          <p:cNvSpPr txBox="1"/>
          <p:nvPr userDrawn="1"/>
        </p:nvSpPr>
        <p:spPr>
          <a:xfrm>
            <a:off x="252000" y="-384054"/>
            <a:ext cx="4080298" cy="276999"/>
          </a:xfrm>
          <a:prstGeom prst="rect">
            <a:avLst/>
          </a:prstGeom>
          <a:noFill/>
        </p:spPr>
        <p:txBody>
          <a:bodyPr wrap="square" rtlCol="0">
            <a:spAutoFit/>
          </a:bodyPr>
          <a:lstStyle/>
          <a:p>
            <a:r>
              <a:rPr lang="nb-NO" sz="1200" noProof="0"/>
              <a:t>Farge på tekst</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97" noProof="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4" y="1706796"/>
            <a:ext cx="4080298" cy="612000"/>
          </a:xfrm>
        </p:spPr>
        <p:txBody>
          <a:bodyPr anchor="t"/>
          <a:lstStyle>
            <a:lvl1pPr>
              <a:defRPr sz="3200" b="1">
                <a:solidFill>
                  <a:schemeClr val="bg2">
                    <a:lumMod val="25000"/>
                  </a:schemeClr>
                </a:solidFill>
              </a:defRPr>
            </a:lvl1pPr>
          </a:lstStyle>
          <a:p>
            <a:r>
              <a:rPr lang="nb-NO" noProof="0"/>
              <a:t>Tusen takk.</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accent1"/>
            </a:solidFill>
            <a:prstDash val="solid"/>
            <a:miter lim="800000"/>
          </a:ln>
          <a:effectLst/>
        </p:spPr>
      </p:cxnSp>
      <p:sp>
        <p:nvSpPr>
          <p:cNvPr id="3" name="Text Placeholder 2">
            <a:extLst>
              <a:ext uri="{FF2B5EF4-FFF2-40B4-BE49-F238E27FC236}">
                <a16:creationId xmlns:a16="http://schemas.microsoft.com/office/drawing/2014/main" id="{01535036-1AD0-45B1-AF7D-4CEBE3CD3963}"/>
              </a:ext>
            </a:extLst>
          </p:cNvPr>
          <p:cNvSpPr>
            <a:spLocks noGrp="1"/>
          </p:cNvSpPr>
          <p:nvPr>
            <p:ph type="body" sz="quarter" idx="10" hasCustomPrompt="1"/>
          </p:nvPr>
        </p:nvSpPr>
        <p:spPr>
          <a:xfrm>
            <a:off x="719931" y="3290094"/>
            <a:ext cx="2844000" cy="1080000"/>
          </a:xfrm>
        </p:spPr>
        <p:txBody>
          <a:bodyPr/>
          <a:lstStyle>
            <a:lvl1pPr marL="0" indent="0">
              <a:buNone/>
              <a:defRPr sz="1000">
                <a:solidFill>
                  <a:schemeClr val="bg2">
                    <a:lumMod val="25000"/>
                  </a:schemeClr>
                </a:solidFill>
                <a:latin typeface="+mn-lt"/>
              </a:defRPr>
            </a:lvl1pPr>
          </a:lstStyle>
          <a:p>
            <a:pPr lvl="0"/>
            <a:r>
              <a:rPr lang="nb-NO" noProof="0"/>
              <a:t>Tekst – Tahoma 8pt</a:t>
            </a:r>
          </a:p>
        </p:txBody>
      </p:sp>
      <p:pic>
        <p:nvPicPr>
          <p:cNvPr id="20" name="Picture 19" descr="A person standing next to a lake&#10;&#10;Description automatically generated">
            <a:extLst>
              <a:ext uri="{FF2B5EF4-FFF2-40B4-BE49-F238E27FC236}">
                <a16:creationId xmlns:a16="http://schemas.microsoft.com/office/drawing/2014/main" id="{DE1FBA9F-D6C7-4ACD-BA48-F0CD84A3C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211" t="19287"/>
          <a:stretch/>
        </p:blipFill>
        <p:spPr>
          <a:xfrm>
            <a:off x="6096000" y="1006828"/>
            <a:ext cx="4544736" cy="4566532"/>
          </a:xfrm>
          <a:prstGeom prst="rect">
            <a:avLst/>
          </a:prstGeom>
        </p:spPr>
      </p:pic>
    </p:spTree>
    <p:extLst>
      <p:ext uri="{BB962C8B-B14F-4D97-AF65-F5344CB8AC3E}">
        <p14:creationId xmlns:p14="http://schemas.microsoft.com/office/powerpoint/2010/main" val="38816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akk hvi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15469A-3F47-4DE9-913B-7AF0B899C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7530" y="3163137"/>
            <a:ext cx="4176941" cy="531727"/>
          </a:xfrm>
          <a:prstGeom prst="rect">
            <a:avLst/>
          </a:prstGeom>
        </p:spPr>
      </p:pic>
    </p:spTree>
    <p:extLst>
      <p:ext uri="{BB962C8B-B14F-4D97-AF65-F5344CB8AC3E}">
        <p14:creationId xmlns:p14="http://schemas.microsoft.com/office/powerpoint/2010/main" val="3186579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ver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FFD78F-3CC7-6E41-B0B4-359C3FDFBCB1}"/>
              </a:ext>
            </a:extLst>
          </p:cNvPr>
          <p:cNvSpPr/>
          <p:nvPr userDrawn="1"/>
        </p:nvSpPr>
        <p:spPr>
          <a:xfrm rot="16200000">
            <a:off x="2956628" y="-2973269"/>
            <a:ext cx="5565037" cy="11493284"/>
          </a:xfrm>
          <a:prstGeom prst="rect">
            <a:avLst/>
          </a:prstGeom>
          <a:gradFill>
            <a:gsLst>
              <a:gs pos="50000">
                <a:srgbClr val="02A189"/>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C45F250A-3DDA-4643-906D-DACD57A754EB}"/>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5" name="Sous-titre 2">
            <a:extLst>
              <a:ext uri="{FF2B5EF4-FFF2-40B4-BE49-F238E27FC236}">
                <a16:creationId xmlns:a16="http://schemas.microsoft.com/office/drawing/2014/main" id="{6E543D07-988E-4A71-AF18-0CBC792DCB92}"/>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7" name="Text Placeholder 4">
            <a:extLst>
              <a:ext uri="{FF2B5EF4-FFF2-40B4-BE49-F238E27FC236}">
                <a16:creationId xmlns:a16="http://schemas.microsoft.com/office/drawing/2014/main" id="{9ED4BBA5-A619-4C05-A053-25AFDF196F74}"/>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a:t>xx.xx.xxxx</a:t>
            </a:r>
          </a:p>
        </p:txBody>
      </p:sp>
    </p:spTree>
    <p:extLst>
      <p:ext uri="{BB962C8B-B14F-4D97-AF65-F5344CB8AC3E}">
        <p14:creationId xmlns:p14="http://schemas.microsoft.com/office/powerpoint/2010/main" val="631084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587610"/>
            <a:ext cx="10749412"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ZoneTexte 8">
            <a:extLst>
              <a:ext uri="{FF2B5EF4-FFF2-40B4-BE49-F238E27FC236}">
                <a16:creationId xmlns:a16="http://schemas.microsoft.com/office/drawing/2014/main" id="{330B3B81-CB18-49F2-A0E3-637EFF665D98}"/>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D86BF4AE-C967-4346-99C5-1B876420959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197488353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two columns">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ZoneTexte 8">
            <a:extLst>
              <a:ext uri="{FF2B5EF4-FFF2-40B4-BE49-F238E27FC236}">
                <a16:creationId xmlns:a16="http://schemas.microsoft.com/office/drawing/2014/main" id="{828CD9CB-64AE-4142-B9D0-A0B3F0E38A88}"/>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017F0FA2-A62C-4000-AC8B-58F406A03B28}"/>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Text Placeholder 4">
            <a:extLst>
              <a:ext uri="{FF2B5EF4-FFF2-40B4-BE49-F238E27FC236}">
                <a16:creationId xmlns:a16="http://schemas.microsoft.com/office/drawing/2014/main" id="{01C8FDB5-0EFF-475D-BD37-7B05D1D32CA3}"/>
              </a:ext>
            </a:extLst>
          </p:cNvPr>
          <p:cNvSpPr>
            <a:spLocks noGrp="1"/>
          </p:cNvSpPr>
          <p:nvPr>
            <p:ph type="body" sz="quarter" idx="12" hasCustomPrompt="1"/>
          </p:nvPr>
        </p:nvSpPr>
        <p:spPr>
          <a:xfrm>
            <a:off x="720183" y="1587610"/>
            <a:ext cx="5045778"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
        <p:nvSpPr>
          <p:cNvPr id="12" name="Text Placeholder 4">
            <a:extLst>
              <a:ext uri="{FF2B5EF4-FFF2-40B4-BE49-F238E27FC236}">
                <a16:creationId xmlns:a16="http://schemas.microsoft.com/office/drawing/2014/main" id="{93566672-3E66-46F9-901C-90BDEABCDAB0}"/>
              </a:ext>
            </a:extLst>
          </p:cNvPr>
          <p:cNvSpPr>
            <a:spLocks noGrp="1"/>
          </p:cNvSpPr>
          <p:nvPr>
            <p:ph type="body" sz="quarter" idx="13" hasCustomPrompt="1"/>
          </p:nvPr>
        </p:nvSpPr>
        <p:spPr>
          <a:xfrm>
            <a:off x="6424863" y="1587610"/>
            <a:ext cx="5045778"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Tree>
    <p:extLst>
      <p:ext uri="{BB962C8B-B14F-4D97-AF65-F5344CB8AC3E}">
        <p14:creationId xmlns:p14="http://schemas.microsoft.com/office/powerpoint/2010/main" val="243643115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reak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C2CFAF-3615-4B93-88C1-4E07067D919B}"/>
              </a:ext>
            </a:extLst>
          </p:cNvPr>
          <p:cNvSpPr/>
          <p:nvPr userDrawn="1"/>
        </p:nvSpPr>
        <p:spPr>
          <a:xfrm rot="16200000">
            <a:off x="2658680" y="-2675320"/>
            <a:ext cx="6867146" cy="12199494"/>
          </a:xfrm>
          <a:prstGeom prst="rect">
            <a:avLst/>
          </a:prstGeom>
          <a:gradFill>
            <a:gsLst>
              <a:gs pos="50000">
                <a:srgbClr val="00A188"/>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0891DC36-E3F1-4A44-861F-6B66A9C6FC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5C6395CA-435A-4AB1-897D-E2D577EB5BB3}"/>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spTree>
    <p:extLst>
      <p:ext uri="{BB962C8B-B14F-4D97-AF65-F5344CB8AC3E}">
        <p14:creationId xmlns:p14="http://schemas.microsoft.com/office/powerpoint/2010/main" val="7337904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587610"/>
            <a:ext cx="10749412"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ZoneTexte 8">
            <a:extLst>
              <a:ext uri="{FF2B5EF4-FFF2-40B4-BE49-F238E27FC236}">
                <a16:creationId xmlns:a16="http://schemas.microsoft.com/office/drawing/2014/main" id="{330B3B81-CB18-49F2-A0E3-637EFF665D98}"/>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D86BF4AE-C967-4346-99C5-1B876420959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428263459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Cover red">
    <p:spTree>
      <p:nvGrpSpPr>
        <p:cNvPr id="1" name=""/>
        <p:cNvGrpSpPr/>
        <p:nvPr/>
      </p:nvGrpSpPr>
      <p:grpSpPr>
        <a:xfrm>
          <a:off x="0" y="0"/>
          <a:ext cx="0" cy="0"/>
          <a:chOff x="0" y="0"/>
          <a:chExt cx="0" cy="0"/>
        </a:xfrm>
      </p:grpSpPr>
      <p:sp>
        <p:nvSpPr>
          <p:cNvPr id="14" name="Rectangle 13"/>
          <p:cNvSpPr/>
          <p:nvPr userDrawn="1"/>
        </p:nvSpPr>
        <p:spPr>
          <a:xfrm>
            <a:off x="0" y="-8018"/>
            <a:ext cx="11493284" cy="5563910"/>
          </a:xfrm>
          <a:prstGeom prst="rect">
            <a:avLst/>
          </a:prstGeom>
          <a:gradFill flip="none" rotWithShape="1">
            <a:gsLst>
              <a:gs pos="50000">
                <a:schemeClr val="tx2"/>
              </a:gs>
              <a:gs pos="100000">
                <a:srgbClr val="EF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5" name="Text Placeholder 4">
            <a:extLst>
              <a:ext uri="{FF2B5EF4-FFF2-40B4-BE49-F238E27FC236}">
                <a16:creationId xmlns:a16="http://schemas.microsoft.com/office/drawing/2014/main" id="{B3A1B2A6-1E2B-4B3B-AA5D-56BB2A0899D1}"/>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
        <p:nvSpPr>
          <p:cNvPr id="12" name="TextBox 11">
            <a:extLst>
              <a:ext uri="{FF2B5EF4-FFF2-40B4-BE49-F238E27FC236}">
                <a16:creationId xmlns:a16="http://schemas.microsoft.com/office/drawing/2014/main" id="{CC8C11B6-E779-4862-BA27-D602E23C3159}"/>
              </a:ext>
            </a:extLst>
          </p:cNvPr>
          <p:cNvSpPr txBox="1"/>
          <p:nvPr userDrawn="1"/>
        </p:nvSpPr>
        <p:spPr>
          <a:xfrm>
            <a:off x="518371" y="6284275"/>
            <a:ext cx="1481496" cy="330860"/>
          </a:xfrm>
          <a:prstGeom prst="rect">
            <a:avLst/>
          </a:prstGeom>
          <a:noFill/>
          <a:ln>
            <a:noFill/>
          </a:ln>
        </p:spPr>
        <p:txBody>
          <a:bodyPr wrap="none" rtlCol="0">
            <a:spAutoFit/>
          </a:bodyPr>
          <a:lstStyle/>
          <a:p>
            <a:pPr algn="l"/>
            <a:r>
              <a:rPr lang="nb-NO" sz="850" b="0">
                <a:solidFill>
                  <a:schemeClr val="tx1"/>
                </a:solidFill>
                <a:latin typeface="Tahoma" panose="020B0604030504040204" pitchFamily="34" charset="0"/>
                <a:ea typeface="Tahoma" panose="020B0604030504040204" pitchFamily="34" charset="0"/>
                <a:cs typeface="Tahoma" panose="020B0604030504040204" pitchFamily="34" charset="0"/>
              </a:rPr>
              <a:t>Unntatt offentlighet </a:t>
            </a:r>
          </a:p>
          <a:p>
            <a:pPr algn="l"/>
            <a:r>
              <a:rPr lang="nb-NO" sz="700">
                <a:solidFill>
                  <a:schemeClr val="tx1"/>
                </a:solidFill>
                <a:latin typeface="Tahoma" panose="020B0604030504040204" pitchFamily="34" charset="0"/>
                <a:ea typeface="Tahoma" panose="020B0604030504040204" pitchFamily="34" charset="0"/>
                <a:cs typeface="Tahoma" panose="020B0604030504040204" pitchFamily="34" charset="0"/>
              </a:rPr>
              <a:t>jf. offentlighetslova § 24, 3. ledd</a:t>
            </a:r>
          </a:p>
        </p:txBody>
      </p:sp>
    </p:spTree>
    <p:extLst>
      <p:ext uri="{BB962C8B-B14F-4D97-AF65-F5344CB8AC3E}">
        <p14:creationId xmlns:p14="http://schemas.microsoft.com/office/powerpoint/2010/main" val="3629619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w/subtitl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D4A9F7-26C5-4694-A296-7076D5CEB337}"/>
              </a:ext>
            </a:extLst>
          </p:cNvPr>
          <p:cNvSpPr>
            <a:spLocks noGrp="1"/>
          </p:cNvSpPr>
          <p:nvPr>
            <p:ph type="body" sz="quarter" idx="10" hasCustomPrompt="1"/>
          </p:nvPr>
        </p:nvSpPr>
        <p:spPr>
          <a:xfrm>
            <a:off x="720183" y="1780674"/>
            <a:ext cx="10749412" cy="4345867"/>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468000"/>
          </a:xfrm>
          <a:prstGeom prst="rect">
            <a:avLst/>
          </a:prstGeom>
        </p:spPr>
        <p:txBody>
          <a:bodyPr vert="horz" lIns="0" tIns="0" rIns="0" bIns="0" rtlCol="0" anchor="t">
            <a:normAutofit/>
          </a:bodyPr>
          <a:lstStyle>
            <a:lvl1pPr>
              <a:defRPr/>
            </a:lvl1pPr>
          </a:lstStyle>
          <a:p>
            <a:r>
              <a:rPr lang="en-GB" noProof="0"/>
              <a:t>Title</a:t>
            </a:r>
          </a:p>
        </p:txBody>
      </p:sp>
      <p:sp>
        <p:nvSpPr>
          <p:cNvPr id="9" name="ZoneTexte 8">
            <a:extLst>
              <a:ext uri="{FF2B5EF4-FFF2-40B4-BE49-F238E27FC236}">
                <a16:creationId xmlns:a16="http://schemas.microsoft.com/office/drawing/2014/main" id="{330B3B81-CB18-49F2-A0E3-637EFF665D98}"/>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D86BF4AE-C967-4346-99C5-1B876420959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EB83AE5-597B-4E3F-BC6D-DD2BE2269DB3}"/>
              </a:ext>
            </a:extLst>
          </p:cNvPr>
          <p:cNvSpPr>
            <a:spLocks noGrp="1"/>
          </p:cNvSpPr>
          <p:nvPr>
            <p:ph type="body" sz="quarter" idx="11" hasCustomPrompt="1"/>
          </p:nvPr>
        </p:nvSpPr>
        <p:spPr>
          <a:xfrm>
            <a:off x="719136" y="1264898"/>
            <a:ext cx="10749411" cy="360000"/>
          </a:xfrm>
        </p:spPr>
        <p:txBody>
          <a:bodyPr lIns="36000"/>
          <a:lstStyle>
            <a:lvl1pPr marL="0" indent="0">
              <a:buNone/>
              <a:defRPr sz="2000" b="0">
                <a:latin typeface="+mj-lt"/>
              </a:defRPr>
            </a:lvl1pPr>
          </a:lstStyle>
          <a:p>
            <a:pPr lvl="0"/>
            <a:r>
              <a:rPr lang="en-GB" noProof="0"/>
              <a:t>Subtitle</a:t>
            </a:r>
          </a:p>
        </p:txBody>
      </p:sp>
    </p:spTree>
    <p:extLst>
      <p:ext uri="{BB962C8B-B14F-4D97-AF65-F5344CB8AC3E}">
        <p14:creationId xmlns:p14="http://schemas.microsoft.com/office/powerpoint/2010/main" val="28953308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vide bokser">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9" name="Espace réservé du texte 10">
            <a:extLst>
              <a:ext uri="{FF2B5EF4-FFF2-40B4-BE49-F238E27FC236}">
                <a16:creationId xmlns:a16="http://schemas.microsoft.com/office/drawing/2014/main" id="{8FDEB22A-472A-4EFB-9D37-3E885FC98750}"/>
              </a:ext>
            </a:extLst>
          </p:cNvPr>
          <p:cNvSpPr>
            <a:spLocks noGrp="1"/>
          </p:cNvSpPr>
          <p:nvPr>
            <p:ph type="body" sz="quarter" idx="13" hasCustomPrompt="1"/>
          </p:nvPr>
        </p:nvSpPr>
        <p:spPr>
          <a:xfrm>
            <a:off x="719136" y="1754629"/>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16 pt</a:t>
            </a:r>
          </a:p>
        </p:txBody>
      </p:sp>
      <p:sp>
        <p:nvSpPr>
          <p:cNvPr id="10" name="Espace réservé du texte 10">
            <a:extLst>
              <a:ext uri="{FF2B5EF4-FFF2-40B4-BE49-F238E27FC236}">
                <a16:creationId xmlns:a16="http://schemas.microsoft.com/office/drawing/2014/main" id="{0BD8886C-CD28-4C7E-A1D0-02B60479DFB2}"/>
              </a:ext>
            </a:extLst>
          </p:cNvPr>
          <p:cNvSpPr>
            <a:spLocks noGrp="1"/>
          </p:cNvSpPr>
          <p:nvPr>
            <p:ph type="body" sz="quarter" idx="15" hasCustomPrompt="1"/>
          </p:nvPr>
        </p:nvSpPr>
        <p:spPr>
          <a:xfrm>
            <a:off x="719136" y="2819334"/>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16 pt</a:t>
            </a:r>
          </a:p>
        </p:txBody>
      </p:sp>
      <p:sp>
        <p:nvSpPr>
          <p:cNvPr id="14" name="Espace réservé du texte 10">
            <a:extLst>
              <a:ext uri="{FF2B5EF4-FFF2-40B4-BE49-F238E27FC236}">
                <a16:creationId xmlns:a16="http://schemas.microsoft.com/office/drawing/2014/main" id="{8F6531A9-C880-4BD2-88DC-96E543E74FC7}"/>
              </a:ext>
            </a:extLst>
          </p:cNvPr>
          <p:cNvSpPr>
            <a:spLocks noGrp="1"/>
          </p:cNvSpPr>
          <p:nvPr>
            <p:ph type="body" sz="quarter" idx="17" hasCustomPrompt="1"/>
          </p:nvPr>
        </p:nvSpPr>
        <p:spPr>
          <a:xfrm>
            <a:off x="719136" y="3884039"/>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16 pt</a:t>
            </a:r>
          </a:p>
        </p:txBody>
      </p:sp>
      <p:sp>
        <p:nvSpPr>
          <p:cNvPr id="15" name="Espace réservé du texte 10">
            <a:extLst>
              <a:ext uri="{FF2B5EF4-FFF2-40B4-BE49-F238E27FC236}">
                <a16:creationId xmlns:a16="http://schemas.microsoft.com/office/drawing/2014/main" id="{F48F2751-73E5-40F9-B8DB-AA7625E8B286}"/>
              </a:ext>
            </a:extLst>
          </p:cNvPr>
          <p:cNvSpPr>
            <a:spLocks noGrp="1"/>
          </p:cNvSpPr>
          <p:nvPr>
            <p:ph type="body" sz="quarter" idx="19" hasCustomPrompt="1"/>
          </p:nvPr>
        </p:nvSpPr>
        <p:spPr>
          <a:xfrm>
            <a:off x="719136" y="4948744"/>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 – Tahoma 16 pt</a:t>
            </a:r>
          </a:p>
        </p:txBody>
      </p:sp>
      <p:sp>
        <p:nvSpPr>
          <p:cNvPr id="13" name="ZoneTexte 8">
            <a:extLst>
              <a:ext uri="{FF2B5EF4-FFF2-40B4-BE49-F238E27FC236}">
                <a16:creationId xmlns:a16="http://schemas.microsoft.com/office/drawing/2014/main" id="{73036D70-EB21-4AB7-8369-7D1109B84DBB}"/>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6" name="Rectangle 15">
            <a:extLst>
              <a:ext uri="{FF2B5EF4-FFF2-40B4-BE49-F238E27FC236}">
                <a16:creationId xmlns:a16="http://schemas.microsoft.com/office/drawing/2014/main" id="{4A9A3DB6-4365-4ADE-9B67-BF3AF96E81E1}"/>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50114989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ZoneTexte 8">
            <a:extLst>
              <a:ext uri="{FF2B5EF4-FFF2-40B4-BE49-F238E27FC236}">
                <a16:creationId xmlns:a16="http://schemas.microsoft.com/office/drawing/2014/main" id="{828CD9CB-64AE-4142-B9D0-A0B3F0E38A88}"/>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017F0FA2-A62C-4000-AC8B-58F406A03B28}"/>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Text Placeholder 4">
            <a:extLst>
              <a:ext uri="{FF2B5EF4-FFF2-40B4-BE49-F238E27FC236}">
                <a16:creationId xmlns:a16="http://schemas.microsoft.com/office/drawing/2014/main" id="{01C8FDB5-0EFF-475D-BD37-7B05D1D32CA3}"/>
              </a:ext>
            </a:extLst>
          </p:cNvPr>
          <p:cNvSpPr>
            <a:spLocks noGrp="1"/>
          </p:cNvSpPr>
          <p:nvPr>
            <p:ph type="body" sz="quarter" idx="12" hasCustomPrompt="1"/>
          </p:nvPr>
        </p:nvSpPr>
        <p:spPr>
          <a:xfrm>
            <a:off x="720183" y="1587610"/>
            <a:ext cx="5045778"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
        <p:nvSpPr>
          <p:cNvPr id="12" name="Text Placeholder 4">
            <a:extLst>
              <a:ext uri="{FF2B5EF4-FFF2-40B4-BE49-F238E27FC236}">
                <a16:creationId xmlns:a16="http://schemas.microsoft.com/office/drawing/2014/main" id="{93566672-3E66-46F9-901C-90BDEABCDAB0}"/>
              </a:ext>
            </a:extLst>
          </p:cNvPr>
          <p:cNvSpPr>
            <a:spLocks noGrp="1"/>
          </p:cNvSpPr>
          <p:nvPr>
            <p:ph type="body" sz="quarter" idx="13" hasCustomPrompt="1"/>
          </p:nvPr>
        </p:nvSpPr>
        <p:spPr>
          <a:xfrm>
            <a:off x="6424863" y="1587610"/>
            <a:ext cx="5045778"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Tree>
    <p:extLst>
      <p:ext uri="{BB962C8B-B14F-4D97-AF65-F5344CB8AC3E}">
        <p14:creationId xmlns:p14="http://schemas.microsoft.com/office/powerpoint/2010/main" val="308459123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ide boxes">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Espace réservé du texte 10">
            <a:extLst>
              <a:ext uri="{FF2B5EF4-FFF2-40B4-BE49-F238E27FC236}">
                <a16:creationId xmlns:a16="http://schemas.microsoft.com/office/drawing/2014/main" id="{8FDEB22A-472A-4EFB-9D37-3E885FC98750}"/>
              </a:ext>
            </a:extLst>
          </p:cNvPr>
          <p:cNvSpPr>
            <a:spLocks noGrp="1"/>
          </p:cNvSpPr>
          <p:nvPr>
            <p:ph type="body" sz="quarter" idx="13" hasCustomPrompt="1"/>
          </p:nvPr>
        </p:nvSpPr>
        <p:spPr>
          <a:xfrm>
            <a:off x="719136" y="1754629"/>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16 pt</a:t>
            </a:r>
          </a:p>
        </p:txBody>
      </p:sp>
      <p:sp>
        <p:nvSpPr>
          <p:cNvPr id="10" name="Espace réservé du texte 10">
            <a:extLst>
              <a:ext uri="{FF2B5EF4-FFF2-40B4-BE49-F238E27FC236}">
                <a16:creationId xmlns:a16="http://schemas.microsoft.com/office/drawing/2014/main" id="{0BD8886C-CD28-4C7E-A1D0-02B60479DFB2}"/>
              </a:ext>
            </a:extLst>
          </p:cNvPr>
          <p:cNvSpPr>
            <a:spLocks noGrp="1"/>
          </p:cNvSpPr>
          <p:nvPr>
            <p:ph type="body" sz="quarter" idx="15" hasCustomPrompt="1"/>
          </p:nvPr>
        </p:nvSpPr>
        <p:spPr>
          <a:xfrm>
            <a:off x="719136" y="2819334"/>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16 pt</a:t>
            </a:r>
          </a:p>
        </p:txBody>
      </p:sp>
      <p:sp>
        <p:nvSpPr>
          <p:cNvPr id="14" name="Espace réservé du texte 10">
            <a:extLst>
              <a:ext uri="{FF2B5EF4-FFF2-40B4-BE49-F238E27FC236}">
                <a16:creationId xmlns:a16="http://schemas.microsoft.com/office/drawing/2014/main" id="{8F6531A9-C880-4BD2-88DC-96E543E74FC7}"/>
              </a:ext>
            </a:extLst>
          </p:cNvPr>
          <p:cNvSpPr>
            <a:spLocks noGrp="1"/>
          </p:cNvSpPr>
          <p:nvPr>
            <p:ph type="body" sz="quarter" idx="17" hasCustomPrompt="1"/>
          </p:nvPr>
        </p:nvSpPr>
        <p:spPr>
          <a:xfrm>
            <a:off x="719136" y="3884039"/>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16 pt</a:t>
            </a:r>
          </a:p>
        </p:txBody>
      </p:sp>
      <p:sp>
        <p:nvSpPr>
          <p:cNvPr id="15" name="Espace réservé du texte 10">
            <a:extLst>
              <a:ext uri="{FF2B5EF4-FFF2-40B4-BE49-F238E27FC236}">
                <a16:creationId xmlns:a16="http://schemas.microsoft.com/office/drawing/2014/main" id="{F48F2751-73E5-40F9-B8DB-AA7625E8B286}"/>
              </a:ext>
            </a:extLst>
          </p:cNvPr>
          <p:cNvSpPr>
            <a:spLocks noGrp="1"/>
          </p:cNvSpPr>
          <p:nvPr>
            <p:ph type="body" sz="quarter" idx="19" hasCustomPrompt="1"/>
          </p:nvPr>
        </p:nvSpPr>
        <p:spPr>
          <a:xfrm>
            <a:off x="719136" y="4948744"/>
            <a:ext cx="10751504" cy="864000"/>
          </a:xfrm>
        </p:spPr>
        <p:txBody>
          <a:bodyPr anchor="ctr" anchorCtr="0">
            <a:normAutofit/>
          </a:bodyPr>
          <a:lstStyle>
            <a:lvl1pPr marL="0" indent="0">
              <a:buNone/>
              <a:defRPr sz="16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16 pt</a:t>
            </a:r>
          </a:p>
        </p:txBody>
      </p:sp>
      <p:sp>
        <p:nvSpPr>
          <p:cNvPr id="13" name="ZoneTexte 8">
            <a:extLst>
              <a:ext uri="{FF2B5EF4-FFF2-40B4-BE49-F238E27FC236}">
                <a16:creationId xmlns:a16="http://schemas.microsoft.com/office/drawing/2014/main" id="{73036D70-EB21-4AB7-8369-7D1109B84DBB}"/>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6" name="Rectangle 15">
            <a:extLst>
              <a:ext uri="{FF2B5EF4-FFF2-40B4-BE49-F238E27FC236}">
                <a16:creationId xmlns:a16="http://schemas.microsoft.com/office/drawing/2014/main" id="{4A9A3DB6-4365-4ADE-9B67-BF3AF96E81E1}"/>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317275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icons">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9" name="Espace réservé du texte 10">
            <a:extLst>
              <a:ext uri="{FF2B5EF4-FFF2-40B4-BE49-F238E27FC236}">
                <a16:creationId xmlns:a16="http://schemas.microsoft.com/office/drawing/2014/main" id="{8FDEB22A-472A-4EFB-9D37-3E885FC98750}"/>
              </a:ext>
            </a:extLst>
          </p:cNvPr>
          <p:cNvSpPr>
            <a:spLocks noGrp="1"/>
          </p:cNvSpPr>
          <p:nvPr>
            <p:ph type="body" sz="quarter" idx="13" hasCustomPrompt="1"/>
          </p:nvPr>
        </p:nvSpPr>
        <p:spPr>
          <a:xfrm>
            <a:off x="4753955"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
        <p:nvSpPr>
          <p:cNvPr id="10" name="Espace réservé du texte 10">
            <a:extLst>
              <a:ext uri="{FF2B5EF4-FFF2-40B4-BE49-F238E27FC236}">
                <a16:creationId xmlns:a16="http://schemas.microsoft.com/office/drawing/2014/main" id="{0BD8886C-CD28-4C7E-A1D0-02B60479DFB2}"/>
              </a:ext>
            </a:extLst>
          </p:cNvPr>
          <p:cNvSpPr>
            <a:spLocks noGrp="1"/>
          </p:cNvSpPr>
          <p:nvPr>
            <p:ph type="body" sz="quarter" idx="15" hasCustomPrompt="1"/>
          </p:nvPr>
        </p:nvSpPr>
        <p:spPr>
          <a:xfrm>
            <a:off x="1343010"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
        <p:nvSpPr>
          <p:cNvPr id="14" name="Espace réservé du texte 10">
            <a:extLst>
              <a:ext uri="{FF2B5EF4-FFF2-40B4-BE49-F238E27FC236}">
                <a16:creationId xmlns:a16="http://schemas.microsoft.com/office/drawing/2014/main" id="{8F6531A9-C880-4BD2-88DC-96E543E74FC7}"/>
              </a:ext>
            </a:extLst>
          </p:cNvPr>
          <p:cNvSpPr>
            <a:spLocks noGrp="1"/>
          </p:cNvSpPr>
          <p:nvPr>
            <p:ph type="body" sz="quarter" idx="17" hasCustomPrompt="1"/>
          </p:nvPr>
        </p:nvSpPr>
        <p:spPr>
          <a:xfrm>
            <a:off x="8164899"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
        <p:nvSpPr>
          <p:cNvPr id="13" name="ZoneTexte 8">
            <a:extLst>
              <a:ext uri="{FF2B5EF4-FFF2-40B4-BE49-F238E27FC236}">
                <a16:creationId xmlns:a16="http://schemas.microsoft.com/office/drawing/2014/main" id="{9B63F56F-903A-4270-A9B5-96A8437CCCC0}"/>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5" name="Rectangle 14">
            <a:extLst>
              <a:ext uri="{FF2B5EF4-FFF2-40B4-BE49-F238E27FC236}">
                <a16:creationId xmlns:a16="http://schemas.microsoft.com/office/drawing/2014/main" id="{1D7B50B3-78D9-4804-90E1-0DBFB1B0DE5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Picture Placeholder 2">
            <a:extLst>
              <a:ext uri="{FF2B5EF4-FFF2-40B4-BE49-F238E27FC236}">
                <a16:creationId xmlns:a16="http://schemas.microsoft.com/office/drawing/2014/main" id="{39E44C25-DC6F-4E76-BA3E-745C0EEA4539}"/>
              </a:ext>
            </a:extLst>
          </p:cNvPr>
          <p:cNvSpPr>
            <a:spLocks noGrp="1" noChangeAspect="1"/>
          </p:cNvSpPr>
          <p:nvPr>
            <p:ph type="pic" sz="quarter" idx="18" hasCustomPrompt="1"/>
          </p:nvPr>
        </p:nvSpPr>
        <p:spPr>
          <a:xfrm>
            <a:off x="1937469" y="2180422"/>
            <a:ext cx="1513338" cy="1513338"/>
          </a:xfrm>
          <a:prstGeom prst="ellipse">
            <a:avLst/>
          </a:prstGeom>
        </p:spPr>
        <p:txBody>
          <a:bodyPr anchor="ctr"/>
          <a:lstStyle>
            <a:lvl1pPr marL="0" indent="0" algn="ctr">
              <a:buNone/>
              <a:defRPr sz="1200"/>
            </a:lvl1pPr>
          </a:lstStyle>
          <a:p>
            <a:r>
              <a:rPr lang="en-GB" noProof="0"/>
              <a:t>Sett inn ikon eller bilde her</a:t>
            </a:r>
          </a:p>
        </p:txBody>
      </p:sp>
      <p:sp>
        <p:nvSpPr>
          <p:cNvPr id="11" name="Picture Placeholder 2">
            <a:extLst>
              <a:ext uri="{FF2B5EF4-FFF2-40B4-BE49-F238E27FC236}">
                <a16:creationId xmlns:a16="http://schemas.microsoft.com/office/drawing/2014/main" id="{2D28B304-042B-4EC3-B8BD-9A9684FC2691}"/>
              </a:ext>
            </a:extLst>
          </p:cNvPr>
          <p:cNvSpPr>
            <a:spLocks noGrp="1" noChangeAspect="1"/>
          </p:cNvSpPr>
          <p:nvPr>
            <p:ph type="pic" sz="quarter" idx="19" hasCustomPrompt="1"/>
          </p:nvPr>
        </p:nvSpPr>
        <p:spPr>
          <a:xfrm>
            <a:off x="5348414" y="2180422"/>
            <a:ext cx="1513338" cy="1513338"/>
          </a:xfrm>
          <a:prstGeom prst="ellipse">
            <a:avLst/>
          </a:prstGeom>
        </p:spPr>
        <p:txBody>
          <a:bodyPr anchor="ctr"/>
          <a:lstStyle>
            <a:lvl1pPr marL="0" indent="0" algn="ctr">
              <a:buNone/>
              <a:defRPr sz="1200"/>
            </a:lvl1pPr>
          </a:lstStyle>
          <a:p>
            <a:r>
              <a:rPr lang="en-GB" noProof="0"/>
              <a:t>Sett inn ikon eller bilde her</a:t>
            </a:r>
          </a:p>
        </p:txBody>
      </p:sp>
      <p:sp>
        <p:nvSpPr>
          <p:cNvPr id="12" name="Picture Placeholder 2">
            <a:extLst>
              <a:ext uri="{FF2B5EF4-FFF2-40B4-BE49-F238E27FC236}">
                <a16:creationId xmlns:a16="http://schemas.microsoft.com/office/drawing/2014/main" id="{7458896F-4266-4991-A883-A25E4AE97C66}"/>
              </a:ext>
            </a:extLst>
          </p:cNvPr>
          <p:cNvSpPr>
            <a:spLocks noGrp="1" noChangeAspect="1"/>
          </p:cNvSpPr>
          <p:nvPr>
            <p:ph type="pic" sz="quarter" idx="20" hasCustomPrompt="1"/>
          </p:nvPr>
        </p:nvSpPr>
        <p:spPr>
          <a:xfrm>
            <a:off x="8759358" y="2180422"/>
            <a:ext cx="1513338" cy="1513338"/>
          </a:xfrm>
          <a:prstGeom prst="ellipse">
            <a:avLst/>
          </a:prstGeom>
        </p:spPr>
        <p:txBody>
          <a:bodyPr anchor="ctr"/>
          <a:lstStyle>
            <a:lvl1pPr marL="0" indent="0" algn="ctr">
              <a:buNone/>
              <a:defRPr sz="1200"/>
            </a:lvl1pPr>
          </a:lstStyle>
          <a:p>
            <a:r>
              <a:rPr lang="en-GB" noProof="0"/>
              <a:t>Sett inn ikon eller bilde her</a:t>
            </a:r>
          </a:p>
        </p:txBody>
      </p:sp>
    </p:spTree>
    <p:extLst>
      <p:ext uri="{BB962C8B-B14F-4D97-AF65-F5344CB8AC3E}">
        <p14:creationId xmlns:p14="http://schemas.microsoft.com/office/powerpoint/2010/main" val="233060406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three boxes">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13" name="Espace réservé du texte 10">
            <a:extLst>
              <a:ext uri="{FF2B5EF4-FFF2-40B4-BE49-F238E27FC236}">
                <a16:creationId xmlns:a16="http://schemas.microsoft.com/office/drawing/2014/main" id="{3AD24E80-FF30-4979-B949-8C09A7A86DFD}"/>
              </a:ext>
            </a:extLst>
          </p:cNvPr>
          <p:cNvSpPr>
            <a:spLocks noGrp="1"/>
          </p:cNvSpPr>
          <p:nvPr>
            <p:ph type="body" sz="quarter" idx="18" hasCustomPrompt="1"/>
          </p:nvPr>
        </p:nvSpPr>
        <p:spPr>
          <a:xfrm>
            <a:off x="4753954"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Subtitle</a:t>
            </a:r>
          </a:p>
        </p:txBody>
      </p:sp>
      <p:sp>
        <p:nvSpPr>
          <p:cNvPr id="15" name="Espace réservé du texte 10">
            <a:extLst>
              <a:ext uri="{FF2B5EF4-FFF2-40B4-BE49-F238E27FC236}">
                <a16:creationId xmlns:a16="http://schemas.microsoft.com/office/drawing/2014/main" id="{1588D626-9C84-4BCC-86F1-DDEB8D80ED15}"/>
              </a:ext>
            </a:extLst>
          </p:cNvPr>
          <p:cNvSpPr>
            <a:spLocks noGrp="1"/>
          </p:cNvSpPr>
          <p:nvPr>
            <p:ph type="body" sz="quarter" idx="19" hasCustomPrompt="1"/>
          </p:nvPr>
        </p:nvSpPr>
        <p:spPr>
          <a:xfrm>
            <a:off x="1343010"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Subtitle</a:t>
            </a:r>
          </a:p>
        </p:txBody>
      </p:sp>
      <p:sp>
        <p:nvSpPr>
          <p:cNvPr id="16" name="Espace réservé du texte 10">
            <a:extLst>
              <a:ext uri="{FF2B5EF4-FFF2-40B4-BE49-F238E27FC236}">
                <a16:creationId xmlns:a16="http://schemas.microsoft.com/office/drawing/2014/main" id="{AA6CFC49-7594-417E-AA82-64CBD29D02F3}"/>
              </a:ext>
            </a:extLst>
          </p:cNvPr>
          <p:cNvSpPr>
            <a:spLocks noGrp="1"/>
          </p:cNvSpPr>
          <p:nvPr>
            <p:ph type="body" sz="quarter" idx="20" hasCustomPrompt="1"/>
          </p:nvPr>
        </p:nvSpPr>
        <p:spPr>
          <a:xfrm>
            <a:off x="8164899"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Subtitle</a:t>
            </a:r>
          </a:p>
        </p:txBody>
      </p:sp>
      <p:sp>
        <p:nvSpPr>
          <p:cNvPr id="17" name="ZoneTexte 8">
            <a:extLst>
              <a:ext uri="{FF2B5EF4-FFF2-40B4-BE49-F238E27FC236}">
                <a16:creationId xmlns:a16="http://schemas.microsoft.com/office/drawing/2014/main" id="{AA9D41F4-7489-437A-A64A-09E40D9D041C}"/>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8" name="Rectangle 17">
            <a:extLst>
              <a:ext uri="{FF2B5EF4-FFF2-40B4-BE49-F238E27FC236}">
                <a16:creationId xmlns:a16="http://schemas.microsoft.com/office/drawing/2014/main" id="{5C97CA3E-A8C8-4F8D-9499-EA5828150E5A}"/>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0" name="Espace réservé du texte 10">
            <a:extLst>
              <a:ext uri="{FF2B5EF4-FFF2-40B4-BE49-F238E27FC236}">
                <a16:creationId xmlns:a16="http://schemas.microsoft.com/office/drawing/2014/main" id="{76D9EFA5-A170-4F71-A665-B7CAF248D4F5}"/>
              </a:ext>
            </a:extLst>
          </p:cNvPr>
          <p:cNvSpPr>
            <a:spLocks noGrp="1"/>
          </p:cNvSpPr>
          <p:nvPr>
            <p:ph type="body" sz="quarter" idx="13" hasCustomPrompt="1"/>
          </p:nvPr>
        </p:nvSpPr>
        <p:spPr>
          <a:xfrm>
            <a:off x="4753955"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
        <p:nvSpPr>
          <p:cNvPr id="21" name="Espace réservé du texte 10">
            <a:extLst>
              <a:ext uri="{FF2B5EF4-FFF2-40B4-BE49-F238E27FC236}">
                <a16:creationId xmlns:a16="http://schemas.microsoft.com/office/drawing/2014/main" id="{11ADE2FD-730B-41A0-B0A8-691DB7CBCD0F}"/>
              </a:ext>
            </a:extLst>
          </p:cNvPr>
          <p:cNvSpPr>
            <a:spLocks noGrp="1"/>
          </p:cNvSpPr>
          <p:nvPr>
            <p:ph type="body" sz="quarter" idx="15" hasCustomPrompt="1"/>
          </p:nvPr>
        </p:nvSpPr>
        <p:spPr>
          <a:xfrm>
            <a:off x="1343010"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
        <p:nvSpPr>
          <p:cNvPr id="22" name="Espace réservé du texte 10">
            <a:extLst>
              <a:ext uri="{FF2B5EF4-FFF2-40B4-BE49-F238E27FC236}">
                <a16:creationId xmlns:a16="http://schemas.microsoft.com/office/drawing/2014/main" id="{CD6EF679-9EAE-456F-9AA1-C25419ECCDEC}"/>
              </a:ext>
            </a:extLst>
          </p:cNvPr>
          <p:cNvSpPr>
            <a:spLocks noGrp="1"/>
          </p:cNvSpPr>
          <p:nvPr>
            <p:ph type="body" sz="quarter" idx="17" hasCustomPrompt="1"/>
          </p:nvPr>
        </p:nvSpPr>
        <p:spPr>
          <a:xfrm>
            <a:off x="8164899"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a:t>
            </a:r>
          </a:p>
        </p:txBody>
      </p:sp>
    </p:spTree>
    <p:extLst>
      <p:ext uri="{BB962C8B-B14F-4D97-AF65-F5344CB8AC3E}">
        <p14:creationId xmlns:p14="http://schemas.microsoft.com/office/powerpoint/2010/main" val="38922575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1/2-grey">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6F011C0E-0C4A-4057-BB1D-C512D97D47B1}"/>
              </a:ext>
            </a:extLst>
          </p:cNvPr>
          <p:cNvSpPr>
            <a:spLocks noGrp="1"/>
          </p:cNvSpPr>
          <p:nvPr>
            <p:ph type="title" hasCustomPrompt="1"/>
          </p:nvPr>
        </p:nvSpPr>
        <p:spPr>
          <a:xfrm>
            <a:off x="719137" y="739140"/>
            <a:ext cx="4654968" cy="1025492"/>
          </a:xfrm>
          <a:prstGeom prst="rect">
            <a:avLst/>
          </a:prstGeom>
        </p:spPr>
        <p:txBody>
          <a:bodyPr vert="horz" lIns="0" tIns="0" rIns="0" bIns="0" rtlCol="0" anchor="t">
            <a:normAutofit/>
          </a:bodyPr>
          <a:lstStyle>
            <a:lvl1pPr>
              <a:defRPr/>
            </a:lvl1pPr>
          </a:lstStyle>
          <a:p>
            <a:r>
              <a:rPr lang="en-GB" noProof="0"/>
              <a:t>Title</a:t>
            </a:r>
          </a:p>
        </p:txBody>
      </p:sp>
      <p:sp>
        <p:nvSpPr>
          <p:cNvPr id="16" name="Rectangle 15">
            <a:extLst>
              <a:ext uri="{FF2B5EF4-FFF2-40B4-BE49-F238E27FC236}">
                <a16:creationId xmlns:a16="http://schemas.microsoft.com/office/drawing/2014/main" id="{3C2028A8-DDDF-417A-9AC4-705DEE47DE29}"/>
              </a:ext>
            </a:extLst>
          </p:cNvPr>
          <p:cNvSpPr/>
          <p:nvPr userDrawn="1"/>
        </p:nvSpPr>
        <p:spPr>
          <a:xfrm>
            <a:off x="6096000" y="0"/>
            <a:ext cx="6096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pic>
        <p:nvPicPr>
          <p:cNvPr id="17" name="Image 9">
            <a:extLst>
              <a:ext uri="{FF2B5EF4-FFF2-40B4-BE49-F238E27FC236}">
                <a16:creationId xmlns:a16="http://schemas.microsoft.com/office/drawing/2014/main" id="{91B963FF-5BA8-4B1C-8F77-75057C585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
        <p:nvSpPr>
          <p:cNvPr id="9" name="ZoneTexte 8">
            <a:extLst>
              <a:ext uri="{FF2B5EF4-FFF2-40B4-BE49-F238E27FC236}">
                <a16:creationId xmlns:a16="http://schemas.microsoft.com/office/drawing/2014/main" id="{9F534058-EEEB-4AD1-9139-1380907E4B60}"/>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41B87282-3191-405E-89F7-08B13818FBCA}"/>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Text Placeholder 4">
            <a:extLst>
              <a:ext uri="{FF2B5EF4-FFF2-40B4-BE49-F238E27FC236}">
                <a16:creationId xmlns:a16="http://schemas.microsoft.com/office/drawing/2014/main" id="{6C11D9C6-AFBD-4E90-B330-3AFBFE065689}"/>
              </a:ext>
            </a:extLst>
          </p:cNvPr>
          <p:cNvSpPr>
            <a:spLocks noGrp="1"/>
          </p:cNvSpPr>
          <p:nvPr>
            <p:ph type="body" sz="quarter" idx="10" hasCustomPrompt="1"/>
          </p:nvPr>
        </p:nvSpPr>
        <p:spPr>
          <a:xfrm>
            <a:off x="720183" y="2052084"/>
            <a:ext cx="4653922" cy="4074456"/>
          </a:xfrm>
        </p:spPr>
        <p:txBody>
          <a:bodyPr lIns="75600" tIns="75600" rIns="75600" bIns="75600">
            <a:normAutofit/>
          </a:bodyPr>
          <a:lstStyle>
            <a:lvl1pPr marL="265113" indent="-265113">
              <a:defRPr/>
            </a:lvl1pPr>
            <a:lvl2pPr marL="541338" indent="-276225">
              <a:defRPr/>
            </a:lvl2pPr>
          </a:lstStyle>
          <a:p>
            <a:pPr lvl="0"/>
            <a:r>
              <a:rPr lang="en-US"/>
              <a:t>Text – Tahoma 18pt</a:t>
            </a:r>
          </a:p>
          <a:p>
            <a:pPr lvl="1"/>
            <a:r>
              <a:rPr lang="en-US"/>
              <a:t>Second level</a:t>
            </a:r>
          </a:p>
        </p:txBody>
      </p:sp>
    </p:spTree>
    <p:extLst>
      <p:ext uri="{BB962C8B-B14F-4D97-AF65-F5344CB8AC3E}">
        <p14:creationId xmlns:p14="http://schemas.microsoft.com/office/powerpoint/2010/main" val="35129381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insert photo">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6F011C0E-0C4A-4057-BB1D-C512D97D47B1}"/>
              </a:ext>
            </a:extLst>
          </p:cNvPr>
          <p:cNvSpPr>
            <a:spLocks noGrp="1"/>
          </p:cNvSpPr>
          <p:nvPr>
            <p:ph type="title" hasCustomPrompt="1"/>
          </p:nvPr>
        </p:nvSpPr>
        <p:spPr>
          <a:xfrm>
            <a:off x="6816516" y="739140"/>
            <a:ext cx="4654968" cy="1025492"/>
          </a:xfrm>
          <a:prstGeom prst="rect">
            <a:avLst/>
          </a:prstGeom>
        </p:spPr>
        <p:txBody>
          <a:bodyPr vert="horz" lIns="0" tIns="0" rIns="0" bIns="0" rtlCol="0" anchor="t">
            <a:normAutofit/>
          </a:bodyPr>
          <a:lstStyle>
            <a:lvl1pPr>
              <a:defRPr/>
            </a:lvl1pPr>
          </a:lstStyle>
          <a:p>
            <a:r>
              <a:rPr lang="en-GB" noProof="0"/>
              <a:t>Title</a:t>
            </a:r>
          </a:p>
        </p:txBody>
      </p:sp>
      <p:sp>
        <p:nvSpPr>
          <p:cNvPr id="11" name="Espace réservé pour une image  2">
            <a:extLst>
              <a:ext uri="{FF2B5EF4-FFF2-40B4-BE49-F238E27FC236}">
                <a16:creationId xmlns:a16="http://schemas.microsoft.com/office/drawing/2014/main" id="{1497C9C0-21CA-4A38-91B6-677370471E24}"/>
              </a:ext>
            </a:extLst>
          </p:cNvPr>
          <p:cNvSpPr>
            <a:spLocks noGrp="1"/>
          </p:cNvSpPr>
          <p:nvPr>
            <p:ph type="pic" idx="24"/>
          </p:nvPr>
        </p:nvSpPr>
        <p:spPr>
          <a:xfrm>
            <a:off x="0" y="0"/>
            <a:ext cx="6096000" cy="68580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9" name="ZoneTexte 8">
            <a:extLst>
              <a:ext uri="{FF2B5EF4-FFF2-40B4-BE49-F238E27FC236}">
                <a16:creationId xmlns:a16="http://schemas.microsoft.com/office/drawing/2014/main" id="{E920C92E-BE9C-4F02-905B-42F0B7ED3391}"/>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0" name="Rectangle 9">
            <a:extLst>
              <a:ext uri="{FF2B5EF4-FFF2-40B4-BE49-F238E27FC236}">
                <a16:creationId xmlns:a16="http://schemas.microsoft.com/office/drawing/2014/main" id="{864835D3-F912-41CC-9971-B9D5FD7E065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7" name="Text Placeholder 4">
            <a:extLst>
              <a:ext uri="{FF2B5EF4-FFF2-40B4-BE49-F238E27FC236}">
                <a16:creationId xmlns:a16="http://schemas.microsoft.com/office/drawing/2014/main" id="{F0C88A4F-4E14-4194-9E8A-ABBD04A94FEC}"/>
              </a:ext>
            </a:extLst>
          </p:cNvPr>
          <p:cNvSpPr>
            <a:spLocks noGrp="1"/>
          </p:cNvSpPr>
          <p:nvPr>
            <p:ph type="body" sz="quarter" idx="10" hasCustomPrompt="1"/>
          </p:nvPr>
        </p:nvSpPr>
        <p:spPr>
          <a:xfrm>
            <a:off x="6823291" y="2052084"/>
            <a:ext cx="4653922" cy="4074456"/>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Tree>
    <p:extLst>
      <p:ext uri="{BB962C8B-B14F-4D97-AF65-F5344CB8AC3E}">
        <p14:creationId xmlns:p14="http://schemas.microsoft.com/office/powerpoint/2010/main" val="2999073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 grey backgroun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7ADCB2-0352-46F1-AE02-B38AE6186747}"/>
              </a:ext>
            </a:extLst>
          </p:cNvPr>
          <p:cNvPicPr>
            <a:picLocks noChangeAspect="1"/>
          </p:cNvPicPr>
          <p:nvPr userDrawn="1"/>
        </p:nvPicPr>
        <p:blipFill rotWithShape="1">
          <a:blip r:embed="rId2"/>
          <a:srcRect t="10057" b="33653"/>
          <a:stretch/>
        </p:blipFill>
        <p:spPr>
          <a:xfrm flipH="1" flipV="1">
            <a:off x="-1668" y="0"/>
            <a:ext cx="12193113" cy="6858000"/>
          </a:xfrm>
          <a:prstGeom prst="rect">
            <a:avLst/>
          </a:prstGeom>
        </p:spPr>
      </p:pic>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solidFill>
                  <a:schemeClr val="tx1"/>
                </a:solidFill>
              </a:defRPr>
            </a:lvl1pPr>
          </a:lstStyle>
          <a:p>
            <a:r>
              <a:rPr lang="en-GB" noProof="0"/>
              <a:t>Title</a:t>
            </a:r>
          </a:p>
        </p:txBody>
      </p:sp>
      <p:pic>
        <p:nvPicPr>
          <p:cNvPr id="9" name="Image 9">
            <a:extLst>
              <a:ext uri="{FF2B5EF4-FFF2-40B4-BE49-F238E27FC236}">
                <a16:creationId xmlns:a16="http://schemas.microsoft.com/office/drawing/2014/main" id="{C7094BAA-B061-4033-A5AA-F1C3D20765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
        <p:nvSpPr>
          <p:cNvPr id="14" name="ZoneTexte 8">
            <a:extLst>
              <a:ext uri="{FF2B5EF4-FFF2-40B4-BE49-F238E27FC236}">
                <a16:creationId xmlns:a16="http://schemas.microsoft.com/office/drawing/2014/main" id="{A2CE01E7-48C4-4553-86FC-DE382D811F33}"/>
              </a:ext>
            </a:extLst>
          </p:cNvPr>
          <p:cNvSpPr txBox="1"/>
          <p:nvPr userDrawn="1"/>
        </p:nvSpPr>
        <p:spPr>
          <a:xfrm>
            <a:off x="252000" y="-384054"/>
            <a:ext cx="4080298" cy="276999"/>
          </a:xfrm>
          <a:prstGeom prst="rect">
            <a:avLst/>
          </a:prstGeom>
          <a:noFill/>
        </p:spPr>
        <p:txBody>
          <a:bodyPr wrap="square" rtlCol="0">
            <a:spAutoFit/>
          </a:bodyPr>
          <a:lstStyle/>
          <a:p>
            <a:r>
              <a:rPr lang="en-GB" sz="1200" noProof="0" err="1"/>
              <a:t>Color</a:t>
            </a:r>
            <a:r>
              <a:rPr lang="en-GB" sz="1200" noProof="0"/>
              <a:t> of text</a:t>
            </a:r>
          </a:p>
        </p:txBody>
      </p:sp>
      <p:sp>
        <p:nvSpPr>
          <p:cNvPr id="15" name="Rectangle 14">
            <a:extLst>
              <a:ext uri="{FF2B5EF4-FFF2-40B4-BE49-F238E27FC236}">
                <a16:creationId xmlns:a16="http://schemas.microsoft.com/office/drawing/2014/main" id="{4314C82F-96D2-4806-8AC2-E48ACB55A890}"/>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8" name="Text Placeholder 4">
            <a:extLst>
              <a:ext uri="{FF2B5EF4-FFF2-40B4-BE49-F238E27FC236}">
                <a16:creationId xmlns:a16="http://schemas.microsoft.com/office/drawing/2014/main" id="{2E0E9D1C-1B1C-495F-9CB1-46189C605EEE}"/>
              </a:ext>
            </a:extLst>
          </p:cNvPr>
          <p:cNvSpPr>
            <a:spLocks noGrp="1"/>
          </p:cNvSpPr>
          <p:nvPr>
            <p:ph type="body" sz="quarter" idx="10" hasCustomPrompt="1"/>
          </p:nvPr>
        </p:nvSpPr>
        <p:spPr>
          <a:xfrm>
            <a:off x="720183" y="1587610"/>
            <a:ext cx="10749412" cy="4538931"/>
          </a:xfrm>
        </p:spPr>
        <p:txBody>
          <a:bodyPr lIns="75600" tIns="75600" rIns="75600" bIns="75600">
            <a:normAutofit/>
          </a:bodyPr>
          <a:lstStyle>
            <a:lvl1pPr marL="265113" indent="-265113">
              <a:defRPr/>
            </a:lvl1pPr>
            <a:lvl2pPr marL="541338" indent="-276225">
              <a:defRPr/>
            </a:lvl2pPr>
          </a:lstStyle>
          <a:p>
            <a:pPr lvl="0"/>
            <a:r>
              <a:rPr lang="en-GB" noProof="0"/>
              <a:t>Text – Tahoma 18pt</a:t>
            </a:r>
          </a:p>
          <a:p>
            <a:pPr lvl="1"/>
            <a:r>
              <a:rPr lang="en-GB" noProof="0"/>
              <a:t>Second level</a:t>
            </a:r>
          </a:p>
        </p:txBody>
      </p:sp>
    </p:spTree>
    <p:extLst>
      <p:ext uri="{BB962C8B-B14F-4D97-AF65-F5344CB8AC3E}">
        <p14:creationId xmlns:p14="http://schemas.microsoft.com/office/powerpoint/2010/main" val="26182671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red">
    <p:spTree>
      <p:nvGrpSpPr>
        <p:cNvPr id="1" name=""/>
        <p:cNvGrpSpPr/>
        <p:nvPr/>
      </p:nvGrpSpPr>
      <p:grpSpPr>
        <a:xfrm>
          <a:off x="0" y="0"/>
          <a:ext cx="0" cy="0"/>
          <a:chOff x="0" y="0"/>
          <a:chExt cx="0" cy="0"/>
        </a:xfrm>
      </p:grpSpPr>
      <p:sp>
        <p:nvSpPr>
          <p:cNvPr id="14" name="Rectangle 13"/>
          <p:cNvSpPr/>
          <p:nvPr userDrawn="1"/>
        </p:nvSpPr>
        <p:spPr>
          <a:xfrm>
            <a:off x="0" y="-8018"/>
            <a:ext cx="11493284" cy="5563910"/>
          </a:xfrm>
          <a:prstGeom prst="rect">
            <a:avLst/>
          </a:prstGeom>
          <a:gradFill flip="none" rotWithShape="1">
            <a:gsLst>
              <a:gs pos="50000">
                <a:schemeClr val="tx2"/>
              </a:gs>
              <a:gs pos="100000">
                <a:srgbClr val="EF7D0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5" name="Text Placeholder 4">
            <a:extLst>
              <a:ext uri="{FF2B5EF4-FFF2-40B4-BE49-F238E27FC236}">
                <a16:creationId xmlns:a16="http://schemas.microsoft.com/office/drawing/2014/main" id="{B3A1B2A6-1E2B-4B3B-AA5D-56BB2A0899D1}"/>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Tree>
    <p:extLst>
      <p:ext uri="{BB962C8B-B14F-4D97-AF65-F5344CB8AC3E}">
        <p14:creationId xmlns:p14="http://schemas.microsoft.com/office/powerpoint/2010/main" val="16878631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over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FFD78F-3CC7-6E41-B0B4-359C3FDFBCB1}"/>
              </a:ext>
            </a:extLst>
          </p:cNvPr>
          <p:cNvSpPr/>
          <p:nvPr userDrawn="1"/>
        </p:nvSpPr>
        <p:spPr>
          <a:xfrm rot="16200000">
            <a:off x="2956628" y="-2973269"/>
            <a:ext cx="5565037" cy="11493284"/>
          </a:xfrm>
          <a:prstGeom prst="rect">
            <a:avLst/>
          </a:prstGeom>
          <a:gradFill>
            <a:gsLst>
              <a:gs pos="50000">
                <a:srgbClr val="02A189"/>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C45F250A-3DDA-4643-906D-DACD57A754EB}"/>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5" name="Sous-titre 2">
            <a:extLst>
              <a:ext uri="{FF2B5EF4-FFF2-40B4-BE49-F238E27FC236}">
                <a16:creationId xmlns:a16="http://schemas.microsoft.com/office/drawing/2014/main" id="{6E543D07-988E-4A71-AF18-0CBC792DCB92}"/>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7" name="Text Placeholder 4">
            <a:extLst>
              <a:ext uri="{FF2B5EF4-FFF2-40B4-BE49-F238E27FC236}">
                <a16:creationId xmlns:a16="http://schemas.microsoft.com/office/drawing/2014/main" id="{9ED4BBA5-A619-4C05-A053-25AFDF196F74}"/>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a:t>xx.xx.xxxx</a:t>
            </a:r>
          </a:p>
        </p:txBody>
      </p:sp>
    </p:spTree>
    <p:extLst>
      <p:ext uri="{BB962C8B-B14F-4D97-AF65-F5344CB8AC3E}">
        <p14:creationId xmlns:p14="http://schemas.microsoft.com/office/powerpoint/2010/main" val="13804625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pi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81C7EF-6161-2642-B223-5DDF6F7C14AD}"/>
              </a:ext>
            </a:extLst>
          </p:cNvPr>
          <p:cNvSpPr/>
          <p:nvPr userDrawn="1"/>
        </p:nvSpPr>
        <p:spPr>
          <a:xfrm rot="16200000">
            <a:off x="2956628" y="-2973269"/>
            <a:ext cx="5565037" cy="11493284"/>
          </a:xfrm>
          <a:prstGeom prst="rect">
            <a:avLst/>
          </a:prstGeom>
          <a:gradFill>
            <a:gsLst>
              <a:gs pos="50000">
                <a:srgbClr val="8C1D82"/>
              </a:gs>
              <a:gs pos="100000">
                <a:srgbClr val="E955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2" name="Titre 1">
            <a:extLst>
              <a:ext uri="{FF2B5EF4-FFF2-40B4-BE49-F238E27FC236}">
                <a16:creationId xmlns:a16="http://schemas.microsoft.com/office/drawing/2014/main" id="{5C4A6542-D82D-43FE-B730-A569349EB6E8}"/>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5" name="Sous-titre 2">
            <a:extLst>
              <a:ext uri="{FF2B5EF4-FFF2-40B4-BE49-F238E27FC236}">
                <a16:creationId xmlns:a16="http://schemas.microsoft.com/office/drawing/2014/main" id="{339CC4FF-640D-4748-A8BC-0B73C3BAA19B}"/>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7" name="Text Placeholder 4">
            <a:extLst>
              <a:ext uri="{FF2B5EF4-FFF2-40B4-BE49-F238E27FC236}">
                <a16:creationId xmlns:a16="http://schemas.microsoft.com/office/drawing/2014/main" id="{7DE7C281-B86E-4C39-B82C-E4B993F86F98}"/>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Tree>
    <p:extLst>
      <p:ext uri="{BB962C8B-B14F-4D97-AF65-F5344CB8AC3E}">
        <p14:creationId xmlns:p14="http://schemas.microsoft.com/office/powerpoint/2010/main" val="370345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ikoner">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9" name="Espace réservé du texte 10">
            <a:extLst>
              <a:ext uri="{FF2B5EF4-FFF2-40B4-BE49-F238E27FC236}">
                <a16:creationId xmlns:a16="http://schemas.microsoft.com/office/drawing/2014/main" id="{8FDEB22A-472A-4EFB-9D37-3E885FC98750}"/>
              </a:ext>
            </a:extLst>
          </p:cNvPr>
          <p:cNvSpPr>
            <a:spLocks noGrp="1"/>
          </p:cNvSpPr>
          <p:nvPr>
            <p:ph type="body" sz="quarter" idx="13" hasCustomPrompt="1"/>
          </p:nvPr>
        </p:nvSpPr>
        <p:spPr>
          <a:xfrm>
            <a:off x="4753955"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
        <p:nvSpPr>
          <p:cNvPr id="10" name="Espace réservé du texte 10">
            <a:extLst>
              <a:ext uri="{FF2B5EF4-FFF2-40B4-BE49-F238E27FC236}">
                <a16:creationId xmlns:a16="http://schemas.microsoft.com/office/drawing/2014/main" id="{0BD8886C-CD28-4C7E-A1D0-02B60479DFB2}"/>
              </a:ext>
            </a:extLst>
          </p:cNvPr>
          <p:cNvSpPr>
            <a:spLocks noGrp="1"/>
          </p:cNvSpPr>
          <p:nvPr>
            <p:ph type="body" sz="quarter" idx="15" hasCustomPrompt="1"/>
          </p:nvPr>
        </p:nvSpPr>
        <p:spPr>
          <a:xfrm>
            <a:off x="1343010"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
        <p:nvSpPr>
          <p:cNvPr id="14" name="Espace réservé du texte 10">
            <a:extLst>
              <a:ext uri="{FF2B5EF4-FFF2-40B4-BE49-F238E27FC236}">
                <a16:creationId xmlns:a16="http://schemas.microsoft.com/office/drawing/2014/main" id="{8F6531A9-C880-4BD2-88DC-96E543E74FC7}"/>
              </a:ext>
            </a:extLst>
          </p:cNvPr>
          <p:cNvSpPr>
            <a:spLocks noGrp="1"/>
          </p:cNvSpPr>
          <p:nvPr>
            <p:ph type="body" sz="quarter" idx="17" hasCustomPrompt="1"/>
          </p:nvPr>
        </p:nvSpPr>
        <p:spPr>
          <a:xfrm>
            <a:off x="8164899" y="3897727"/>
            <a:ext cx="2702257" cy="1625290"/>
          </a:xfrm>
        </p:spPr>
        <p:txBody>
          <a:bodyPr anchor="t" anchorCtr="0">
            <a:normAutofit/>
          </a:bodyPr>
          <a:lstStyle>
            <a:lvl1pPr marL="0" indent="0" algn="ctr">
              <a:buNone/>
              <a:defRPr sz="18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
        <p:nvSpPr>
          <p:cNvPr id="13" name="ZoneTexte 8">
            <a:extLst>
              <a:ext uri="{FF2B5EF4-FFF2-40B4-BE49-F238E27FC236}">
                <a16:creationId xmlns:a16="http://schemas.microsoft.com/office/drawing/2014/main" id="{9B63F56F-903A-4270-A9B5-96A8437CCCC0}"/>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5" name="Rectangle 14">
            <a:extLst>
              <a:ext uri="{FF2B5EF4-FFF2-40B4-BE49-F238E27FC236}">
                <a16:creationId xmlns:a16="http://schemas.microsoft.com/office/drawing/2014/main" id="{1D7B50B3-78D9-4804-90E1-0DBFB1B0DE5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Picture Placeholder 2">
            <a:extLst>
              <a:ext uri="{FF2B5EF4-FFF2-40B4-BE49-F238E27FC236}">
                <a16:creationId xmlns:a16="http://schemas.microsoft.com/office/drawing/2014/main" id="{39E44C25-DC6F-4E76-BA3E-745C0EEA4539}"/>
              </a:ext>
            </a:extLst>
          </p:cNvPr>
          <p:cNvSpPr>
            <a:spLocks noGrp="1" noChangeAspect="1"/>
          </p:cNvSpPr>
          <p:nvPr>
            <p:ph type="pic" sz="quarter" idx="18" hasCustomPrompt="1"/>
          </p:nvPr>
        </p:nvSpPr>
        <p:spPr>
          <a:xfrm>
            <a:off x="1937469" y="2180422"/>
            <a:ext cx="1513338" cy="1513338"/>
          </a:xfrm>
          <a:prstGeom prst="ellipse">
            <a:avLst/>
          </a:prstGeom>
        </p:spPr>
        <p:txBody>
          <a:bodyPr anchor="ctr"/>
          <a:lstStyle>
            <a:lvl1pPr marL="0" indent="0" algn="ctr">
              <a:buNone/>
              <a:defRPr sz="1200"/>
            </a:lvl1pPr>
          </a:lstStyle>
          <a:p>
            <a:r>
              <a:rPr lang="nb-NO" noProof="0"/>
              <a:t>Sett inn ikon eller bilde her</a:t>
            </a:r>
          </a:p>
        </p:txBody>
      </p:sp>
      <p:sp>
        <p:nvSpPr>
          <p:cNvPr id="11" name="Picture Placeholder 2">
            <a:extLst>
              <a:ext uri="{FF2B5EF4-FFF2-40B4-BE49-F238E27FC236}">
                <a16:creationId xmlns:a16="http://schemas.microsoft.com/office/drawing/2014/main" id="{2D28B304-042B-4EC3-B8BD-9A9684FC2691}"/>
              </a:ext>
            </a:extLst>
          </p:cNvPr>
          <p:cNvSpPr>
            <a:spLocks noGrp="1" noChangeAspect="1"/>
          </p:cNvSpPr>
          <p:nvPr>
            <p:ph type="pic" sz="quarter" idx="19" hasCustomPrompt="1"/>
          </p:nvPr>
        </p:nvSpPr>
        <p:spPr>
          <a:xfrm>
            <a:off x="5348414" y="2180422"/>
            <a:ext cx="1513338" cy="1513338"/>
          </a:xfrm>
          <a:prstGeom prst="ellipse">
            <a:avLst/>
          </a:prstGeom>
        </p:spPr>
        <p:txBody>
          <a:bodyPr anchor="ctr"/>
          <a:lstStyle>
            <a:lvl1pPr marL="0" indent="0" algn="ctr">
              <a:buNone/>
              <a:defRPr sz="1200"/>
            </a:lvl1pPr>
          </a:lstStyle>
          <a:p>
            <a:r>
              <a:rPr lang="nb-NO" noProof="0"/>
              <a:t>Sett inn ikon eller bilde her</a:t>
            </a:r>
          </a:p>
        </p:txBody>
      </p:sp>
      <p:sp>
        <p:nvSpPr>
          <p:cNvPr id="12" name="Picture Placeholder 2">
            <a:extLst>
              <a:ext uri="{FF2B5EF4-FFF2-40B4-BE49-F238E27FC236}">
                <a16:creationId xmlns:a16="http://schemas.microsoft.com/office/drawing/2014/main" id="{7458896F-4266-4991-A883-A25E4AE97C66}"/>
              </a:ext>
            </a:extLst>
          </p:cNvPr>
          <p:cNvSpPr>
            <a:spLocks noGrp="1" noChangeAspect="1"/>
          </p:cNvSpPr>
          <p:nvPr>
            <p:ph type="pic" sz="quarter" idx="20" hasCustomPrompt="1"/>
          </p:nvPr>
        </p:nvSpPr>
        <p:spPr>
          <a:xfrm>
            <a:off x="8759358" y="2180422"/>
            <a:ext cx="1513338" cy="1513338"/>
          </a:xfrm>
          <a:prstGeom prst="ellipse">
            <a:avLst/>
          </a:prstGeom>
        </p:spPr>
        <p:txBody>
          <a:bodyPr anchor="ctr"/>
          <a:lstStyle>
            <a:lvl1pPr marL="0" indent="0" algn="ctr">
              <a:buNone/>
              <a:defRPr sz="1200"/>
            </a:lvl1pPr>
          </a:lstStyle>
          <a:p>
            <a:r>
              <a:rPr lang="nb-NO" noProof="0"/>
              <a:t>Sett inn ikon eller bilde her</a:t>
            </a:r>
          </a:p>
        </p:txBody>
      </p:sp>
    </p:spTree>
    <p:extLst>
      <p:ext uri="{BB962C8B-B14F-4D97-AF65-F5344CB8AC3E}">
        <p14:creationId xmlns:p14="http://schemas.microsoft.com/office/powerpoint/2010/main" val="3482521093"/>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435D6C-B172-324B-A093-47714ED4F479}"/>
              </a:ext>
            </a:extLst>
          </p:cNvPr>
          <p:cNvSpPr/>
          <p:nvPr userDrawn="1"/>
        </p:nvSpPr>
        <p:spPr>
          <a:xfrm rot="16200000">
            <a:off x="2956628" y="-2973269"/>
            <a:ext cx="5565037" cy="11493284"/>
          </a:xfrm>
          <a:prstGeom prst="rect">
            <a:avLst/>
          </a:prstGeom>
          <a:gradFill>
            <a:gsLst>
              <a:gs pos="50000">
                <a:srgbClr val="007BC2"/>
              </a:gs>
              <a:gs pos="99000">
                <a:srgbClr val="30ACC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16" name="Connecteur droit 15">
            <a:extLst>
              <a:ext uri="{FF2B5EF4-FFF2-40B4-BE49-F238E27FC236}">
                <a16:creationId xmlns:a16="http://schemas.microsoft.com/office/drawing/2014/main" id="{0B0C77F6-E4AE-4496-B76D-D2AF8FFF1815}"/>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C971D943-B134-4318-8C0F-D5D21E39A71B}"/>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5" name="Sous-titre 2">
            <a:extLst>
              <a:ext uri="{FF2B5EF4-FFF2-40B4-BE49-F238E27FC236}">
                <a16:creationId xmlns:a16="http://schemas.microsoft.com/office/drawing/2014/main" id="{2B6419D0-81F5-4D3C-8F23-E6DEA26AFBE9}"/>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7" name="Text Placeholder 4">
            <a:extLst>
              <a:ext uri="{FF2B5EF4-FFF2-40B4-BE49-F238E27FC236}">
                <a16:creationId xmlns:a16="http://schemas.microsoft.com/office/drawing/2014/main" id="{6F50CB5C-6110-448D-869F-23DC97C12515}"/>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
        <p:nvSpPr>
          <p:cNvPr id="18" name="TextBox 17">
            <a:extLst>
              <a:ext uri="{FF2B5EF4-FFF2-40B4-BE49-F238E27FC236}">
                <a16:creationId xmlns:a16="http://schemas.microsoft.com/office/drawing/2014/main" id="{7B4F5160-385A-46F8-AB41-F860E2616FAF}"/>
              </a:ext>
            </a:extLst>
          </p:cNvPr>
          <p:cNvSpPr txBox="1"/>
          <p:nvPr userDrawn="1"/>
        </p:nvSpPr>
        <p:spPr>
          <a:xfrm>
            <a:off x="518371" y="6284275"/>
            <a:ext cx="1481496" cy="330860"/>
          </a:xfrm>
          <a:prstGeom prst="rect">
            <a:avLst/>
          </a:prstGeom>
          <a:noFill/>
          <a:ln>
            <a:noFill/>
          </a:ln>
        </p:spPr>
        <p:txBody>
          <a:bodyPr wrap="none" rtlCol="0">
            <a:spAutoFit/>
          </a:bodyPr>
          <a:lstStyle/>
          <a:p>
            <a:pPr algn="l"/>
            <a:r>
              <a:rPr lang="nb-NO" sz="850" b="0">
                <a:solidFill>
                  <a:schemeClr val="tx1"/>
                </a:solidFill>
                <a:latin typeface="Tahoma" panose="020B0604030504040204" pitchFamily="34" charset="0"/>
                <a:ea typeface="Tahoma" panose="020B0604030504040204" pitchFamily="34" charset="0"/>
                <a:cs typeface="Tahoma" panose="020B0604030504040204" pitchFamily="34" charset="0"/>
              </a:rPr>
              <a:t>Unntatt offentlighet </a:t>
            </a:r>
          </a:p>
          <a:p>
            <a:pPr algn="l"/>
            <a:r>
              <a:rPr lang="nb-NO" sz="700">
                <a:solidFill>
                  <a:schemeClr val="tx1"/>
                </a:solidFill>
                <a:latin typeface="Tahoma" panose="020B0604030504040204" pitchFamily="34" charset="0"/>
                <a:ea typeface="Tahoma" panose="020B0604030504040204" pitchFamily="34" charset="0"/>
                <a:cs typeface="Tahoma" panose="020B0604030504040204" pitchFamily="34" charset="0"/>
              </a:rPr>
              <a:t>jf. offentlighetslova § 24, 3. ledd</a:t>
            </a:r>
          </a:p>
        </p:txBody>
      </p:sp>
    </p:spTree>
    <p:extLst>
      <p:ext uri="{BB962C8B-B14F-4D97-AF65-F5344CB8AC3E}">
        <p14:creationId xmlns:p14="http://schemas.microsoft.com/office/powerpoint/2010/main" val="2539843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shapes">
    <p:spTree>
      <p:nvGrpSpPr>
        <p:cNvPr id="1" name=""/>
        <p:cNvGrpSpPr/>
        <p:nvPr/>
      </p:nvGrpSpPr>
      <p:grpSpPr>
        <a:xfrm>
          <a:off x="0" y="0"/>
          <a:ext cx="0" cy="0"/>
          <a:chOff x="0" y="0"/>
          <a:chExt cx="0" cy="0"/>
        </a:xfrm>
      </p:grpSpPr>
      <p:pic>
        <p:nvPicPr>
          <p:cNvPr id="5" name="Picture 4" descr="A picture containing man, colorful, young, street&#10;&#10;Description automatically generated">
            <a:extLst>
              <a:ext uri="{FF2B5EF4-FFF2-40B4-BE49-F238E27FC236}">
                <a16:creationId xmlns:a16="http://schemas.microsoft.com/office/drawing/2014/main" id="{C6D57987-DB19-9546-B209-98C26CCD19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1494800" cy="5556626"/>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2" name="Titre 1">
            <a:extLst>
              <a:ext uri="{FF2B5EF4-FFF2-40B4-BE49-F238E27FC236}">
                <a16:creationId xmlns:a16="http://schemas.microsoft.com/office/drawing/2014/main" id="{C3341275-B9E7-4396-819A-0B80BEAE895E}"/>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4" name="Sous-titre 2">
            <a:extLst>
              <a:ext uri="{FF2B5EF4-FFF2-40B4-BE49-F238E27FC236}">
                <a16:creationId xmlns:a16="http://schemas.microsoft.com/office/drawing/2014/main" id="{2373D8D3-F684-4E17-911B-6F15FE34322A}"/>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5" name="Text Placeholder 4">
            <a:extLst>
              <a:ext uri="{FF2B5EF4-FFF2-40B4-BE49-F238E27FC236}">
                <a16:creationId xmlns:a16="http://schemas.microsoft.com/office/drawing/2014/main" id="{16E58862-16D6-49AD-BD74-EA0E25B44EB6}"/>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
        <p:nvSpPr>
          <p:cNvPr id="13" name="Rectangle 12">
            <a:extLst>
              <a:ext uri="{FF2B5EF4-FFF2-40B4-BE49-F238E27FC236}">
                <a16:creationId xmlns:a16="http://schemas.microsoft.com/office/drawing/2014/main" id="{9C961300-7F4C-F34F-A7CB-6B9E0EC9EE41}"/>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noProof="0">
              <a:solidFill>
                <a:schemeClr val="tx1"/>
              </a:solidFill>
            </a:endParaRPr>
          </a:p>
        </p:txBody>
      </p:sp>
    </p:spTree>
    <p:extLst>
      <p:ext uri="{BB962C8B-B14F-4D97-AF65-F5344CB8AC3E}">
        <p14:creationId xmlns:p14="http://schemas.microsoft.com/office/powerpoint/2010/main" val="132470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ver ballo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6CD13D-A7D3-8943-8561-B8AF0AC81A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60" y="-10160"/>
            <a:ext cx="11493283" cy="5555892"/>
          </a:xfrm>
          <a:prstGeom prst="rect">
            <a:avLst/>
          </a:prstGeom>
          <a:ln>
            <a:noFill/>
          </a:ln>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5" name="Titre 1">
            <a:extLst>
              <a:ext uri="{FF2B5EF4-FFF2-40B4-BE49-F238E27FC236}">
                <a16:creationId xmlns:a16="http://schemas.microsoft.com/office/drawing/2014/main" id="{39D86390-607A-4364-A878-710892DFF9FC}"/>
              </a:ext>
            </a:extLst>
          </p:cNvPr>
          <p:cNvSpPr>
            <a:spLocks noGrp="1"/>
          </p:cNvSpPr>
          <p:nvPr>
            <p:ph type="ctrTitle" hasCustomPrompt="1"/>
          </p:nvPr>
        </p:nvSpPr>
        <p:spPr>
          <a:xfrm>
            <a:off x="719138" y="788400"/>
            <a:ext cx="6120000" cy="1980000"/>
          </a:xfrm>
        </p:spPr>
        <p:txBody>
          <a:bodyPr anchor="b"/>
          <a:lstStyle>
            <a:lvl1pPr algn="l">
              <a:defRPr sz="4000" b="1">
                <a:solidFill>
                  <a:schemeClr val="bg1"/>
                </a:solidFill>
              </a:defRPr>
            </a:lvl1pPr>
          </a:lstStyle>
          <a:p>
            <a:r>
              <a:rPr lang="en-GB" noProof="0"/>
              <a:t>Enter presentation name</a:t>
            </a:r>
          </a:p>
        </p:txBody>
      </p:sp>
      <p:sp>
        <p:nvSpPr>
          <p:cNvPr id="12" name="Sous-titre 2">
            <a:extLst>
              <a:ext uri="{FF2B5EF4-FFF2-40B4-BE49-F238E27FC236}">
                <a16:creationId xmlns:a16="http://schemas.microsoft.com/office/drawing/2014/main" id="{F42E55AC-2CA6-478C-BDD7-82B7C221D6B7}"/>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4" name="Text Placeholder 4">
            <a:extLst>
              <a:ext uri="{FF2B5EF4-FFF2-40B4-BE49-F238E27FC236}">
                <a16:creationId xmlns:a16="http://schemas.microsoft.com/office/drawing/2014/main" id="{8F992C8B-9849-4870-BF02-0B43D60FFAEC}"/>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
        <p:nvSpPr>
          <p:cNvPr id="17" name="Rectangle 16">
            <a:extLst>
              <a:ext uri="{FF2B5EF4-FFF2-40B4-BE49-F238E27FC236}">
                <a16:creationId xmlns:a16="http://schemas.microsoft.com/office/drawing/2014/main" id="{934DFC3A-91F7-7040-8E65-409743CA06DC}"/>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noProof="0">
              <a:solidFill>
                <a:schemeClr val="tx1"/>
              </a:solidFill>
            </a:endParaRPr>
          </a:p>
        </p:txBody>
      </p:sp>
    </p:spTree>
    <p:extLst>
      <p:ext uri="{BB962C8B-B14F-4D97-AF65-F5344CB8AC3E}">
        <p14:creationId xmlns:p14="http://schemas.microsoft.com/office/powerpoint/2010/main" val="573968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woma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E78445B-F584-8844-8A1A-5D99222A1C9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960"/>
          <a:stretch/>
        </p:blipFill>
        <p:spPr>
          <a:xfrm>
            <a:off x="0" y="0"/>
            <a:ext cx="11485790" cy="5565038"/>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fr-FR" sz="1200" err="1"/>
              <a:t>Color</a:t>
            </a:r>
            <a:r>
              <a:rPr lang="fr-FR" sz="1200"/>
              <a:t> of </a:t>
            </a:r>
            <a:r>
              <a:rPr lang="fr-FR" sz="1200" err="1"/>
              <a:t>text</a:t>
            </a:r>
            <a:endParaRPr lang="fr-FR" sz="1200"/>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4" name="Titre 1">
            <a:extLst>
              <a:ext uri="{FF2B5EF4-FFF2-40B4-BE49-F238E27FC236}">
                <a16:creationId xmlns:a16="http://schemas.microsoft.com/office/drawing/2014/main" id="{197EC8D9-95B2-7549-B86E-2AD4A229809B}"/>
              </a:ext>
            </a:extLst>
          </p:cNvPr>
          <p:cNvSpPr txBox="1">
            <a:spLocks/>
          </p:cNvSpPr>
          <p:nvPr userDrawn="1"/>
        </p:nvSpPr>
        <p:spPr>
          <a:xfrm>
            <a:off x="0" y="0"/>
            <a:ext cx="6096001" cy="5565038"/>
          </a:xfrm>
          <a:prstGeom prst="rect">
            <a:avLst/>
          </a:prstGeom>
          <a:gradFill flip="none" rotWithShape="1">
            <a:gsLst>
              <a:gs pos="63000">
                <a:srgbClr val="5C5C5C">
                  <a:alpha val="34000"/>
                </a:srgbClr>
              </a:gs>
              <a:gs pos="100000">
                <a:schemeClr val="bg1">
                  <a:alpha val="0"/>
                </a:schemeClr>
              </a:gs>
            </a:gsLst>
            <a:lin ang="0" scaled="1"/>
            <a:tileRect/>
          </a:gradFill>
        </p:spPr>
        <p:txBody>
          <a:bodyPr lIns="720000" bIns="2628000" anchor="b"/>
          <a:lstStyle>
            <a:lvl1pPr algn="l" defTabSz="914400" rtl="0" eaLnBrk="1" latinLnBrk="0" hangingPunct="1">
              <a:lnSpc>
                <a:spcPct val="100000"/>
              </a:lnSpc>
              <a:spcBef>
                <a:spcPts val="600"/>
              </a:spcBef>
              <a:buNone/>
              <a:defRPr sz="4000" b="1" kern="1200">
                <a:solidFill>
                  <a:schemeClr val="bg1"/>
                </a:solidFill>
                <a:latin typeface="+mj-lt"/>
                <a:ea typeface="+mj-ea"/>
                <a:cs typeface="+mj-cs"/>
              </a:defRPr>
            </a:lvl1pPr>
          </a:lstStyle>
          <a:p>
            <a:endParaRPr lang="fr-FR"/>
          </a:p>
        </p:txBody>
      </p:sp>
      <p:sp>
        <p:nvSpPr>
          <p:cNvPr id="18" name="Rectangle 17">
            <a:extLst>
              <a:ext uri="{FF2B5EF4-FFF2-40B4-BE49-F238E27FC236}">
                <a16:creationId xmlns:a16="http://schemas.microsoft.com/office/drawing/2014/main" id="{1EE0874E-2CF2-B147-B174-136FD98ED3E0}"/>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noProof="0">
              <a:solidFill>
                <a:schemeClr val="tx1"/>
              </a:solidFill>
            </a:endParaRPr>
          </a:p>
        </p:txBody>
      </p:sp>
      <p:sp>
        <p:nvSpPr>
          <p:cNvPr id="19" name="Titre 1">
            <a:extLst>
              <a:ext uri="{FF2B5EF4-FFF2-40B4-BE49-F238E27FC236}">
                <a16:creationId xmlns:a16="http://schemas.microsoft.com/office/drawing/2014/main" id="{BE649CA2-69A8-534B-B749-8A76FF40FC90}"/>
              </a:ext>
            </a:extLst>
          </p:cNvPr>
          <p:cNvSpPr>
            <a:spLocks noGrp="1"/>
          </p:cNvSpPr>
          <p:nvPr>
            <p:ph type="ctrTitle" hasCustomPrompt="1"/>
          </p:nvPr>
        </p:nvSpPr>
        <p:spPr>
          <a:xfrm>
            <a:off x="719138" y="788400"/>
            <a:ext cx="6120000" cy="1980000"/>
          </a:xfrm>
          <a:prstGeom prst="rect">
            <a:avLst/>
          </a:prstGeom>
        </p:spPr>
        <p:txBody>
          <a:bodyPr anchor="b">
            <a:normAutofit/>
          </a:bodyPr>
          <a:lstStyle>
            <a:lvl1pPr algn="l">
              <a:defRPr sz="4000" b="1">
                <a:solidFill>
                  <a:schemeClr val="bg1"/>
                </a:solidFill>
              </a:defRPr>
            </a:lvl1pPr>
          </a:lstStyle>
          <a:p>
            <a:r>
              <a:rPr lang="en-GB" noProof="0"/>
              <a:t>Enter presentation name</a:t>
            </a:r>
          </a:p>
        </p:txBody>
      </p:sp>
      <p:sp>
        <p:nvSpPr>
          <p:cNvPr id="12" name="Sous-titre 2">
            <a:extLst>
              <a:ext uri="{FF2B5EF4-FFF2-40B4-BE49-F238E27FC236}">
                <a16:creationId xmlns:a16="http://schemas.microsoft.com/office/drawing/2014/main" id="{FE5234F0-8CF2-4689-90B9-6B8A6F8DB195}"/>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3" name="Text Placeholder 4">
            <a:extLst>
              <a:ext uri="{FF2B5EF4-FFF2-40B4-BE49-F238E27FC236}">
                <a16:creationId xmlns:a16="http://schemas.microsoft.com/office/drawing/2014/main" id="{DBE3D409-AEAC-41DA-90A1-82D79228DD4C}"/>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Tree>
    <p:extLst>
      <p:ext uri="{BB962C8B-B14F-4D97-AF65-F5344CB8AC3E}">
        <p14:creationId xmlns:p14="http://schemas.microsoft.com/office/powerpoint/2010/main" val="2745120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ma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F1A9704-C3DB-3D41-AA5C-FB20B9F38D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0"/>
          <a:stretch/>
        </p:blipFill>
        <p:spPr>
          <a:xfrm>
            <a:off x="0" y="0"/>
            <a:ext cx="11485790" cy="5568902"/>
          </a:xfrm>
          <a:prstGeom prst="rect">
            <a:avLst/>
          </a:prstGeom>
        </p:spPr>
      </p:pic>
      <p:sp>
        <p:nvSpPr>
          <p:cNvPr id="9" name="ZoneTexte 8"/>
          <p:cNvSpPr txBox="1"/>
          <p:nvPr userDrawn="1"/>
        </p:nvSpPr>
        <p:spPr>
          <a:xfrm>
            <a:off x="252000" y="-384054"/>
            <a:ext cx="4080298" cy="276999"/>
          </a:xfrm>
          <a:prstGeom prst="rect">
            <a:avLst/>
          </a:prstGeom>
          <a:noFill/>
        </p:spPr>
        <p:txBody>
          <a:bodyPr wrap="square" rtlCol="0">
            <a:spAutoFit/>
          </a:bodyPr>
          <a:lstStyle/>
          <a:p>
            <a:r>
              <a:rPr lang="fr-FR" sz="1200" err="1"/>
              <a:t>Color</a:t>
            </a:r>
            <a:r>
              <a:rPr lang="fr-FR" sz="1200"/>
              <a:t> of </a:t>
            </a:r>
            <a:r>
              <a:rPr lang="fr-FR" sz="1200" err="1"/>
              <a:t>text</a:t>
            </a:r>
            <a:endParaRPr lang="fr-FR" sz="1200"/>
          </a:p>
        </p:txBody>
      </p:sp>
      <p:sp>
        <p:nvSpPr>
          <p:cNvPr id="11" name="Rectangle 1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97"/>
          </a:p>
        </p:txBody>
      </p:sp>
      <p:pic>
        <p:nvPicPr>
          <p:cNvPr id="10" name="Picture 9">
            <a:extLst>
              <a:ext uri="{FF2B5EF4-FFF2-40B4-BE49-F238E27FC236}">
                <a16:creationId xmlns:a16="http://schemas.microsoft.com/office/drawing/2014/main" id="{8880EF69-173E-894B-B891-6DB6EE315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3" name="Titre 1">
            <a:extLst>
              <a:ext uri="{FF2B5EF4-FFF2-40B4-BE49-F238E27FC236}">
                <a16:creationId xmlns:a16="http://schemas.microsoft.com/office/drawing/2014/main" id="{EBC12D68-5729-E44D-9CD3-14320265FC4E}"/>
              </a:ext>
            </a:extLst>
          </p:cNvPr>
          <p:cNvSpPr txBox="1">
            <a:spLocks/>
          </p:cNvSpPr>
          <p:nvPr userDrawn="1"/>
        </p:nvSpPr>
        <p:spPr>
          <a:xfrm>
            <a:off x="0" y="0"/>
            <a:ext cx="6096001" cy="5568902"/>
          </a:xfrm>
          <a:prstGeom prst="rect">
            <a:avLst/>
          </a:prstGeom>
          <a:gradFill flip="none" rotWithShape="1">
            <a:gsLst>
              <a:gs pos="75000">
                <a:srgbClr val="5C5C5C">
                  <a:alpha val="20000"/>
                </a:srgbClr>
              </a:gs>
              <a:gs pos="40000">
                <a:schemeClr val="tx1">
                  <a:lumMod val="50000"/>
                  <a:alpha val="50000"/>
                </a:schemeClr>
              </a:gs>
              <a:gs pos="100000">
                <a:schemeClr val="bg1">
                  <a:alpha val="0"/>
                </a:schemeClr>
              </a:gs>
            </a:gsLst>
            <a:lin ang="0" scaled="1"/>
            <a:tileRect/>
          </a:gradFill>
        </p:spPr>
        <p:txBody>
          <a:bodyPr lIns="720000" bIns="2628000" anchor="b"/>
          <a:lstStyle>
            <a:lvl1pPr algn="l" defTabSz="914400" rtl="0" eaLnBrk="1" latinLnBrk="0" hangingPunct="1">
              <a:lnSpc>
                <a:spcPct val="100000"/>
              </a:lnSpc>
              <a:spcBef>
                <a:spcPts val="600"/>
              </a:spcBef>
              <a:buNone/>
              <a:defRPr sz="4000" b="1" kern="1200">
                <a:solidFill>
                  <a:schemeClr val="bg1"/>
                </a:solidFill>
                <a:latin typeface="+mj-lt"/>
                <a:ea typeface="+mj-ea"/>
                <a:cs typeface="+mj-cs"/>
              </a:defRPr>
            </a:lvl1pPr>
          </a:lstStyle>
          <a:p>
            <a:endParaRPr lang="fr-FR"/>
          </a:p>
        </p:txBody>
      </p:sp>
      <p:sp>
        <p:nvSpPr>
          <p:cNvPr id="14" name="Rectangle 13">
            <a:extLst>
              <a:ext uri="{FF2B5EF4-FFF2-40B4-BE49-F238E27FC236}">
                <a16:creationId xmlns:a16="http://schemas.microsoft.com/office/drawing/2014/main" id="{295EC9CF-F613-874E-9E82-D428EF875FAB}"/>
              </a:ext>
            </a:extLst>
          </p:cNvPr>
          <p:cNvSpPr/>
          <p:nvPr userDrawn="1"/>
        </p:nvSpPr>
        <p:spPr>
          <a:xfrm>
            <a:off x="756000" y="3219017"/>
            <a:ext cx="720000" cy="36000"/>
          </a:xfrm>
          <a:prstGeom prst="rect">
            <a:avLst/>
          </a:prstGeom>
          <a:gradFill>
            <a:gsLst>
              <a:gs pos="0">
                <a:schemeClr val="tx2"/>
              </a:gs>
              <a:gs pos="50000">
                <a:schemeClr val="tx2"/>
              </a:gs>
              <a:gs pos="100000">
                <a:srgbClr val="EF7D00"/>
              </a:gs>
            </a:gsLst>
            <a:path path="circle">
              <a:fillToRect t="100000" r="100000"/>
            </a:path>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18" name="Titre 1">
            <a:extLst>
              <a:ext uri="{FF2B5EF4-FFF2-40B4-BE49-F238E27FC236}">
                <a16:creationId xmlns:a16="http://schemas.microsoft.com/office/drawing/2014/main" id="{250ACA70-FC69-A047-ACF3-2F14128543D9}"/>
              </a:ext>
            </a:extLst>
          </p:cNvPr>
          <p:cNvSpPr>
            <a:spLocks noGrp="1"/>
          </p:cNvSpPr>
          <p:nvPr>
            <p:ph type="ctrTitle" hasCustomPrompt="1"/>
          </p:nvPr>
        </p:nvSpPr>
        <p:spPr>
          <a:xfrm>
            <a:off x="719138" y="788400"/>
            <a:ext cx="6120000" cy="1980000"/>
          </a:xfrm>
          <a:prstGeom prst="rect">
            <a:avLst/>
          </a:prstGeom>
        </p:spPr>
        <p:txBody>
          <a:bodyPr anchor="b"/>
          <a:lstStyle>
            <a:lvl1pPr algn="l">
              <a:defRPr sz="4000" b="1">
                <a:solidFill>
                  <a:schemeClr val="bg1"/>
                </a:solidFill>
              </a:defRPr>
            </a:lvl1pPr>
          </a:lstStyle>
          <a:p>
            <a:r>
              <a:rPr lang="en-GB" noProof="0"/>
              <a:t>Enter presentation name</a:t>
            </a:r>
          </a:p>
        </p:txBody>
      </p:sp>
      <p:sp>
        <p:nvSpPr>
          <p:cNvPr id="12" name="Sous-titre 2">
            <a:extLst>
              <a:ext uri="{FF2B5EF4-FFF2-40B4-BE49-F238E27FC236}">
                <a16:creationId xmlns:a16="http://schemas.microsoft.com/office/drawing/2014/main" id="{8BC3D078-F972-49F3-83E1-4B5E679462DC}"/>
              </a:ext>
            </a:extLst>
          </p:cNvPr>
          <p:cNvSpPr>
            <a:spLocks noGrp="1"/>
          </p:cNvSpPr>
          <p:nvPr>
            <p:ph type="subTitle" idx="1" hasCustomPrompt="1"/>
          </p:nvPr>
        </p:nvSpPr>
        <p:spPr>
          <a:xfrm>
            <a:off x="719138" y="3785955"/>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5" name="Text Placeholder 4">
            <a:extLst>
              <a:ext uri="{FF2B5EF4-FFF2-40B4-BE49-F238E27FC236}">
                <a16:creationId xmlns:a16="http://schemas.microsoft.com/office/drawing/2014/main" id="{A3C490BB-E324-477E-A697-1E43951C08EE}"/>
              </a:ext>
            </a:extLst>
          </p:cNvPr>
          <p:cNvSpPr>
            <a:spLocks noGrp="1"/>
          </p:cNvSpPr>
          <p:nvPr>
            <p:ph type="body" sz="quarter" idx="10" hasCustomPrompt="1"/>
          </p:nvPr>
        </p:nvSpPr>
        <p:spPr>
          <a:xfrm>
            <a:off x="719138" y="4113588"/>
            <a:ext cx="61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Tree>
    <p:extLst>
      <p:ext uri="{BB962C8B-B14F-4D97-AF65-F5344CB8AC3E}">
        <p14:creationId xmlns:p14="http://schemas.microsoft.com/office/powerpoint/2010/main" val="32710633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insert photo">
    <p:spTree>
      <p:nvGrpSpPr>
        <p:cNvPr id="1" name=""/>
        <p:cNvGrpSpPr/>
        <p:nvPr/>
      </p:nvGrpSpPr>
      <p:grpSpPr>
        <a:xfrm>
          <a:off x="0" y="0"/>
          <a:ext cx="0" cy="0"/>
          <a:chOff x="0" y="0"/>
          <a:chExt cx="0" cy="0"/>
        </a:xfrm>
      </p:grpSpPr>
      <p:sp>
        <p:nvSpPr>
          <p:cNvPr id="14" name="Espace réservé pour une image  2">
            <a:extLst>
              <a:ext uri="{FF2B5EF4-FFF2-40B4-BE49-F238E27FC236}">
                <a16:creationId xmlns:a16="http://schemas.microsoft.com/office/drawing/2014/main" id="{2BCE75D2-6C84-4F8F-9300-67E0175D0690}"/>
              </a:ext>
            </a:extLst>
          </p:cNvPr>
          <p:cNvSpPr>
            <a:spLocks noGrp="1"/>
          </p:cNvSpPr>
          <p:nvPr>
            <p:ph type="pic" idx="13"/>
          </p:nvPr>
        </p:nvSpPr>
        <p:spPr>
          <a:xfrm>
            <a:off x="0" y="0"/>
            <a:ext cx="11473200" cy="5417345"/>
          </a:xfrm>
          <a:solidFill>
            <a:schemeClr val="bg1">
              <a:lumMod val="95000"/>
            </a:schemeClr>
          </a:solidFill>
        </p:spPr>
        <p:txBody>
          <a:bodyPr anchor="t"/>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2" name="Titre 1">
            <a:extLst>
              <a:ext uri="{FF2B5EF4-FFF2-40B4-BE49-F238E27FC236}">
                <a16:creationId xmlns:a16="http://schemas.microsoft.com/office/drawing/2014/main" id="{50C5EE01-F973-4120-91B8-34CAA765DBA3}"/>
              </a:ext>
            </a:extLst>
          </p:cNvPr>
          <p:cNvSpPr>
            <a:spLocks noGrp="1"/>
          </p:cNvSpPr>
          <p:nvPr>
            <p:ph type="ctrTitle" hasCustomPrompt="1"/>
          </p:nvPr>
        </p:nvSpPr>
        <p:spPr>
          <a:xfrm>
            <a:off x="0" y="-15853"/>
            <a:ext cx="5372100" cy="5433197"/>
          </a:xfrm>
          <a:gradFill flip="none" rotWithShape="1">
            <a:gsLst>
              <a:gs pos="90000">
                <a:srgbClr val="5C5C5C">
                  <a:alpha val="17000"/>
                </a:srgbClr>
              </a:gs>
              <a:gs pos="36000">
                <a:schemeClr val="tx1">
                  <a:lumMod val="75000"/>
                  <a:alpha val="44000"/>
                </a:schemeClr>
              </a:gs>
              <a:gs pos="100000">
                <a:schemeClr val="accent1">
                  <a:lumMod val="30000"/>
                  <a:lumOff val="70000"/>
                  <a:alpha val="11000"/>
                </a:schemeClr>
              </a:gs>
            </a:gsLst>
            <a:lin ang="0" scaled="1"/>
            <a:tileRect/>
          </a:gradFill>
        </p:spPr>
        <p:txBody>
          <a:bodyPr lIns="720000" bIns="2628000" anchor="b"/>
          <a:lstStyle>
            <a:lvl1pPr algn="l">
              <a:defRPr sz="4000" b="1">
                <a:solidFill>
                  <a:schemeClr val="bg1"/>
                </a:solidFill>
              </a:defRPr>
            </a:lvl1pPr>
          </a:lstStyle>
          <a:p>
            <a:r>
              <a:rPr lang="en-GB" noProof="0"/>
              <a:t>Enter presentation name</a:t>
            </a:r>
          </a:p>
        </p:txBody>
      </p:sp>
      <p:cxnSp>
        <p:nvCxnSpPr>
          <p:cNvPr id="18" name="Connecteur droit 17"/>
          <p:cNvCxnSpPr/>
          <p:nvPr userDrawn="1"/>
        </p:nvCxnSpPr>
        <p:spPr>
          <a:xfrm>
            <a:off x="12465934" y="10160"/>
            <a:ext cx="0" cy="84899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userDrawn="1"/>
        </p:nvSpPr>
        <p:spPr>
          <a:xfrm>
            <a:off x="12526894" y="-76575"/>
            <a:ext cx="2836672" cy="1015663"/>
          </a:xfrm>
          <a:prstGeom prst="rect">
            <a:avLst/>
          </a:prstGeom>
          <a:noFill/>
        </p:spPr>
        <p:txBody>
          <a:bodyPr wrap="square" rtlCol="0">
            <a:spAutoFit/>
          </a:bodyPr>
          <a:lstStyle/>
          <a:p>
            <a:r>
              <a:rPr lang="en-GB" sz="1200" noProof="0"/>
              <a:t>To change the cover image, </a:t>
            </a:r>
          </a:p>
          <a:p>
            <a:r>
              <a:rPr lang="en-GB" sz="1200" noProof="0"/>
              <a:t>delete the current photo </a:t>
            </a:r>
          </a:p>
          <a:p>
            <a:r>
              <a:rPr lang="en-GB" sz="1200" noProof="0"/>
              <a:t>and click on the icon </a:t>
            </a:r>
          </a:p>
          <a:p>
            <a:r>
              <a:rPr lang="en-GB" sz="1200" noProof="0"/>
              <a:t>for the new image from your library.</a:t>
            </a:r>
          </a:p>
          <a:p>
            <a:r>
              <a:rPr lang="en-GB" sz="1200" noProof="0"/>
              <a:t>Be sure to keep the white margin.</a:t>
            </a:r>
          </a:p>
        </p:txBody>
      </p:sp>
      <p:cxnSp>
        <p:nvCxnSpPr>
          <p:cNvPr id="17" name="Connecteur droit 15">
            <a:extLst>
              <a:ext uri="{FF2B5EF4-FFF2-40B4-BE49-F238E27FC236}">
                <a16:creationId xmlns:a16="http://schemas.microsoft.com/office/drawing/2014/main" id="{AEF24AFE-FBAB-41D2-A417-422A4E08E341}"/>
              </a:ext>
            </a:extLst>
          </p:cNvPr>
          <p:cNvCxnSpPr>
            <a:cxnSpLocks/>
          </p:cNvCxnSpPr>
          <p:nvPr userDrawn="1"/>
        </p:nvCxnSpPr>
        <p:spPr>
          <a:xfrm>
            <a:off x="719138" y="3233737"/>
            <a:ext cx="7215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3E0534C-88A8-4062-B974-97E137154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74154" y="6064776"/>
            <a:ext cx="2319130" cy="295227"/>
          </a:xfrm>
          <a:prstGeom prst="rect">
            <a:avLst/>
          </a:prstGeom>
        </p:spPr>
      </p:pic>
      <p:sp>
        <p:nvSpPr>
          <p:cNvPr id="19" name="ZoneTexte 8">
            <a:extLst>
              <a:ext uri="{FF2B5EF4-FFF2-40B4-BE49-F238E27FC236}">
                <a16:creationId xmlns:a16="http://schemas.microsoft.com/office/drawing/2014/main" id="{726D5BFD-9D2E-4387-BD1C-795EEF816192}"/>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1" name="Rectangle 20">
            <a:extLst>
              <a:ext uri="{FF2B5EF4-FFF2-40B4-BE49-F238E27FC236}">
                <a16:creationId xmlns:a16="http://schemas.microsoft.com/office/drawing/2014/main" id="{8D3EB1F4-7F19-42AA-A59B-9FD433795D43}"/>
              </a:ext>
            </a:extLst>
          </p:cNvPr>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Sous-titre 2">
            <a:extLst>
              <a:ext uri="{FF2B5EF4-FFF2-40B4-BE49-F238E27FC236}">
                <a16:creationId xmlns:a16="http://schemas.microsoft.com/office/drawing/2014/main" id="{35202595-7704-435E-A83A-BB1204CB3EF5}"/>
              </a:ext>
            </a:extLst>
          </p:cNvPr>
          <p:cNvSpPr>
            <a:spLocks noGrp="1"/>
          </p:cNvSpPr>
          <p:nvPr>
            <p:ph type="subTitle" idx="1" hasCustomPrompt="1"/>
          </p:nvPr>
        </p:nvSpPr>
        <p:spPr>
          <a:xfrm>
            <a:off x="719138" y="3785955"/>
            <a:ext cx="43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
        <p:nvSpPr>
          <p:cNvPr id="12" name="Text Placeholder 4">
            <a:extLst>
              <a:ext uri="{FF2B5EF4-FFF2-40B4-BE49-F238E27FC236}">
                <a16:creationId xmlns:a16="http://schemas.microsoft.com/office/drawing/2014/main" id="{A1DE50DC-B6F4-48C3-948E-6F3C6C28ECF6}"/>
              </a:ext>
            </a:extLst>
          </p:cNvPr>
          <p:cNvSpPr>
            <a:spLocks noGrp="1"/>
          </p:cNvSpPr>
          <p:nvPr>
            <p:ph type="body" sz="quarter" idx="10" hasCustomPrompt="1"/>
          </p:nvPr>
        </p:nvSpPr>
        <p:spPr>
          <a:xfrm>
            <a:off x="719138" y="4113588"/>
            <a:ext cx="4320000" cy="303643"/>
          </a:xfrm>
        </p:spPr>
        <p:txBody>
          <a:bodyPr>
            <a:normAutofit/>
          </a:bodyPr>
          <a:lstStyle>
            <a:lvl1pPr marL="0" indent="0">
              <a:buNone/>
              <a:defRPr sz="1400">
                <a:solidFill>
                  <a:schemeClr val="bg1"/>
                </a:solidFill>
                <a:latin typeface="+mn-lt"/>
              </a:defRPr>
            </a:lvl1pPr>
          </a:lstStyle>
          <a:p>
            <a:pPr lvl="0"/>
            <a:r>
              <a:rPr lang="en-GB" noProof="0"/>
              <a:t>xx.xx.xxxx</a:t>
            </a:r>
          </a:p>
        </p:txBody>
      </p:sp>
    </p:spTree>
    <p:extLst>
      <p:ext uri="{BB962C8B-B14F-4D97-AF65-F5344CB8AC3E}">
        <p14:creationId xmlns:p14="http://schemas.microsoft.com/office/powerpoint/2010/main" val="41659704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ver insert photo wide">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cxnSp>
        <p:nvCxnSpPr>
          <p:cNvPr id="14" name="Connecteur droit 13"/>
          <p:cNvCxnSpPr/>
          <p:nvPr userDrawn="1"/>
        </p:nvCxnSpPr>
        <p:spPr>
          <a:xfrm>
            <a:off x="12465934" y="0"/>
            <a:ext cx="0" cy="6591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userDrawn="1"/>
        </p:nvSpPr>
        <p:spPr>
          <a:xfrm>
            <a:off x="12526894" y="-86735"/>
            <a:ext cx="2836672" cy="830997"/>
          </a:xfrm>
          <a:prstGeom prst="rect">
            <a:avLst/>
          </a:prstGeom>
          <a:noFill/>
        </p:spPr>
        <p:txBody>
          <a:bodyPr wrap="square" rtlCol="0">
            <a:spAutoFit/>
          </a:bodyPr>
          <a:lstStyle/>
          <a:p>
            <a:r>
              <a:rPr lang="en-GB" sz="1200" noProof="0"/>
              <a:t>To change the background, </a:t>
            </a:r>
          </a:p>
          <a:p>
            <a:r>
              <a:rPr lang="en-GB" sz="1200" noProof="0"/>
              <a:t>delete the current photo </a:t>
            </a:r>
          </a:p>
          <a:p>
            <a:r>
              <a:rPr lang="en-GB" sz="1200" noProof="0"/>
              <a:t>and click on the icon </a:t>
            </a:r>
          </a:p>
          <a:p>
            <a:r>
              <a:rPr lang="en-GB" sz="1200" noProof="0"/>
              <a:t>for the new image from your library.</a:t>
            </a:r>
          </a:p>
        </p:txBody>
      </p:sp>
      <p:sp>
        <p:nvSpPr>
          <p:cNvPr id="22" name="Espace réservé du texte 8">
            <a:extLst>
              <a:ext uri="{FF2B5EF4-FFF2-40B4-BE49-F238E27FC236}">
                <a16:creationId xmlns:a16="http://schemas.microsoft.com/office/drawing/2014/main" id="{E6665D20-3F31-4A31-A265-30321D0FA876}"/>
              </a:ext>
            </a:extLst>
          </p:cNvPr>
          <p:cNvSpPr>
            <a:spLocks noGrp="1"/>
          </p:cNvSpPr>
          <p:nvPr>
            <p:ph type="body" sz="quarter" idx="17" hasCustomPrompt="1"/>
          </p:nvPr>
        </p:nvSpPr>
        <p:spPr>
          <a:xfrm>
            <a:off x="1" y="3363686"/>
            <a:ext cx="12191998" cy="2741913"/>
          </a:xfrm>
          <a:gradFill>
            <a:gsLst>
              <a:gs pos="36000">
                <a:srgbClr val="252525">
                  <a:alpha val="31000"/>
                </a:srgbClr>
              </a:gs>
              <a:gs pos="100000">
                <a:schemeClr val="tx1">
                  <a:lumMod val="50000"/>
                  <a:alpha val="40000"/>
                </a:schemeClr>
              </a:gs>
              <a:gs pos="0">
                <a:schemeClr val="tx1">
                  <a:lumMod val="50000"/>
                  <a:alpha val="0"/>
                </a:schemeClr>
              </a:gs>
            </a:gsLst>
            <a:lin ang="5400000" scaled="1"/>
          </a:gradFill>
          <a:ln w="3175">
            <a:noFill/>
          </a:ln>
        </p:spPr>
        <p:txBody>
          <a:bodyPr lIns="720000" tIns="864000" rIns="0" bIns="1332000" anchor="b">
            <a:normAutofit/>
          </a:bodyPr>
          <a:lstStyle>
            <a:lvl1pPr marL="0" indent="0">
              <a:buNone/>
              <a:defRPr sz="3600" b="1" baseline="0">
                <a:solidFill>
                  <a:schemeClr val="bg1"/>
                </a:solidFill>
              </a:defRPr>
            </a:lvl1pPr>
          </a:lstStyle>
          <a:p>
            <a:pPr lvl="0"/>
            <a:r>
              <a:rPr lang="en-GB" noProof="0"/>
              <a:t>Enter presentation name</a:t>
            </a:r>
          </a:p>
        </p:txBody>
      </p:sp>
      <p:sp>
        <p:nvSpPr>
          <p:cNvPr id="13" name="ZoneTexte 8">
            <a:extLst>
              <a:ext uri="{FF2B5EF4-FFF2-40B4-BE49-F238E27FC236}">
                <a16:creationId xmlns:a16="http://schemas.microsoft.com/office/drawing/2014/main" id="{AC1A6883-4C96-4433-97A7-0D5DD3804542}"/>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16" name="Rectangle 15">
            <a:extLst>
              <a:ext uri="{FF2B5EF4-FFF2-40B4-BE49-F238E27FC236}">
                <a16:creationId xmlns:a16="http://schemas.microsoft.com/office/drawing/2014/main" id="{F5EF060F-8B3D-4E82-9076-E72DDF1B7E31}"/>
              </a:ext>
            </a:extLst>
          </p:cNvPr>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7" name="Text Placeholder 4">
            <a:extLst>
              <a:ext uri="{FF2B5EF4-FFF2-40B4-BE49-F238E27FC236}">
                <a16:creationId xmlns:a16="http://schemas.microsoft.com/office/drawing/2014/main" id="{D063A181-2FD9-4F9B-9D94-41743E35AAF3}"/>
              </a:ext>
            </a:extLst>
          </p:cNvPr>
          <p:cNvSpPr>
            <a:spLocks noGrp="1"/>
          </p:cNvSpPr>
          <p:nvPr>
            <p:ph type="body" sz="quarter" idx="10" hasCustomPrompt="1"/>
          </p:nvPr>
        </p:nvSpPr>
        <p:spPr>
          <a:xfrm>
            <a:off x="719138" y="5382832"/>
            <a:ext cx="6120000" cy="303643"/>
          </a:xfrm>
        </p:spPr>
        <p:txBody>
          <a:bodyPr>
            <a:normAutofit/>
          </a:bodyPr>
          <a:lstStyle>
            <a:lvl1pPr marL="0" indent="0">
              <a:buNone/>
              <a:defRPr sz="1400">
                <a:solidFill>
                  <a:schemeClr val="bg1"/>
                </a:solidFill>
                <a:latin typeface="+mn-lt"/>
              </a:defRPr>
            </a:lvl1pPr>
          </a:lstStyle>
          <a:p>
            <a:pPr lvl="0"/>
            <a:r>
              <a:rPr lang="en-GB"/>
              <a:t>xx.xx.xxxx</a:t>
            </a:r>
          </a:p>
        </p:txBody>
      </p:sp>
      <p:sp>
        <p:nvSpPr>
          <p:cNvPr id="21" name="Sous-titre 2">
            <a:extLst>
              <a:ext uri="{FF2B5EF4-FFF2-40B4-BE49-F238E27FC236}">
                <a16:creationId xmlns:a16="http://schemas.microsoft.com/office/drawing/2014/main" id="{067770CD-D7F0-4DAD-B500-7CE55BDF1CDC}"/>
              </a:ext>
            </a:extLst>
          </p:cNvPr>
          <p:cNvSpPr>
            <a:spLocks noGrp="1"/>
          </p:cNvSpPr>
          <p:nvPr>
            <p:ph type="subTitle" idx="1" hasCustomPrompt="1"/>
          </p:nvPr>
        </p:nvSpPr>
        <p:spPr>
          <a:xfrm>
            <a:off x="719138" y="5055201"/>
            <a:ext cx="6120000" cy="303643"/>
          </a:xfrm>
        </p:spPr>
        <p:txBody>
          <a:bodyPr anchor="t">
            <a:normAutofit/>
          </a:bodyPr>
          <a:lstStyle>
            <a:lvl1pPr marL="0" indent="0" algn="l">
              <a:buNone/>
              <a:defRPr sz="14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Name/Subtitle</a:t>
            </a:r>
          </a:p>
        </p:txBody>
      </p:sp>
    </p:spTree>
    <p:extLst>
      <p:ext uri="{BB962C8B-B14F-4D97-AF65-F5344CB8AC3E}">
        <p14:creationId xmlns:p14="http://schemas.microsoft.com/office/powerpoint/2010/main" val="206013980"/>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red">
    <p:spTree>
      <p:nvGrpSpPr>
        <p:cNvPr id="1" name=""/>
        <p:cNvGrpSpPr/>
        <p:nvPr/>
      </p:nvGrpSpPr>
      <p:grpSpPr>
        <a:xfrm>
          <a:off x="0" y="0"/>
          <a:ext cx="0" cy="0"/>
          <a:chOff x="0" y="0"/>
          <a:chExt cx="0" cy="0"/>
        </a:xfrm>
      </p:grpSpPr>
      <p:sp>
        <p:nvSpPr>
          <p:cNvPr id="29" name="Rectangle 28"/>
          <p:cNvSpPr/>
          <p:nvPr userDrawn="1"/>
        </p:nvSpPr>
        <p:spPr>
          <a:xfrm>
            <a:off x="0" y="-8019"/>
            <a:ext cx="12192000" cy="6113615"/>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37502" y="1523766"/>
            <a:ext cx="10753200" cy="60961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37502" y="2180165"/>
            <a:ext cx="10753200" cy="611523"/>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37502" y="2824820"/>
            <a:ext cx="10753200" cy="612000"/>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37502" y="3469952"/>
            <a:ext cx="10753200" cy="61199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37502" y="4115083"/>
            <a:ext cx="10753200" cy="617239"/>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37502" y="4751804"/>
            <a:ext cx="10753200" cy="612000"/>
          </a:xfrm>
        </p:spPr>
        <p:txBody>
          <a:bodyPr anchor="ctr" anchorCtr="0">
            <a:normAutofit/>
          </a:bodyPr>
          <a:lstStyle>
            <a:lvl1pPr marL="0" indent="0">
              <a:buNone/>
              <a:defRPr sz="1500" b="0">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5D63719-72E0-4526-B466-31D06C686F98}"/>
              </a:ext>
            </a:extLst>
          </p:cNvPr>
          <p:cNvSpPr>
            <a:spLocks noGrp="1"/>
          </p:cNvSpPr>
          <p:nvPr>
            <p:ph type="body" sz="quarter" idx="24" hasCustomPrompt="1"/>
          </p:nvPr>
        </p:nvSpPr>
        <p:spPr>
          <a:xfrm>
            <a:off x="720826" y="735433"/>
            <a:ext cx="10753200" cy="547200"/>
          </a:xfrm>
        </p:spPr>
        <p:txBody>
          <a:bodyPr/>
          <a:lstStyle>
            <a:lvl1pPr marL="0" indent="0">
              <a:buNone/>
              <a:defRPr sz="3000" b="1">
                <a:solidFill>
                  <a:schemeClr val="bg1"/>
                </a:solidFill>
                <a:latin typeface="+mj-lt"/>
              </a:defRPr>
            </a:lvl1pPr>
          </a:lstStyle>
          <a:p>
            <a:pPr lvl="0"/>
            <a:r>
              <a:rPr lang="en-GB" noProof="0"/>
              <a:t>Type heading/agenda</a:t>
            </a:r>
          </a:p>
        </p:txBody>
      </p:sp>
    </p:spTree>
    <p:extLst>
      <p:ext uri="{BB962C8B-B14F-4D97-AF65-F5344CB8AC3E}">
        <p14:creationId xmlns:p14="http://schemas.microsoft.com/office/powerpoint/2010/main" val="2790962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insert photo wide">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DD0F66AD-774F-4391-8C02-EF5505897EA8}"/>
              </a:ext>
            </a:extLst>
          </p:cNvPr>
          <p:cNvSpPr>
            <a:spLocks noGrp="1"/>
          </p:cNvSpPr>
          <p:nvPr>
            <p:ph type="pic" sz="quarter" idx="24"/>
          </p:nvPr>
        </p:nvSpPr>
        <p:spPr>
          <a:xfrm>
            <a:off x="0" y="0"/>
            <a:ext cx="12192000" cy="6105596"/>
          </a:xfrm>
          <a:solidFill>
            <a:schemeClr val="bg2"/>
          </a:solidFill>
        </p:spPr>
        <p:txBody>
          <a:bodyPr anchor="ctr"/>
          <a:lstStyle>
            <a:lvl1pPr marL="0" indent="0" algn="ctr">
              <a:buNone/>
              <a:defRPr sz="1400" b="0"/>
            </a:lvl1pPr>
          </a:lstStyle>
          <a:p>
            <a:r>
              <a:rPr lang="en-US" noProof="0"/>
              <a:t>Click icon to add picture</a:t>
            </a:r>
            <a:endParaRPr lang="en-GB" noProof="0"/>
          </a:p>
        </p:txBody>
      </p:sp>
      <p:sp>
        <p:nvSpPr>
          <p:cNvPr id="14" name="Rectangle 13">
            <a:extLst>
              <a:ext uri="{FF2B5EF4-FFF2-40B4-BE49-F238E27FC236}">
                <a16:creationId xmlns:a16="http://schemas.microsoft.com/office/drawing/2014/main" id="{384192D1-B2BF-2144-9E54-EB421129E3E9}"/>
              </a:ext>
            </a:extLst>
          </p:cNvPr>
          <p:cNvSpPr/>
          <p:nvPr userDrawn="1"/>
        </p:nvSpPr>
        <p:spPr>
          <a:xfrm>
            <a:off x="0" y="0"/>
            <a:ext cx="5720156" cy="6105596"/>
          </a:xfrm>
          <a:prstGeom prst="rect">
            <a:avLst/>
          </a:prstGeom>
          <a:gradFill>
            <a:gsLst>
              <a:gs pos="0">
                <a:schemeClr val="accent1">
                  <a:lumMod val="5000"/>
                  <a:lumOff val="95000"/>
                  <a:alpha val="0"/>
                </a:schemeClr>
              </a:gs>
              <a:gs pos="41000">
                <a:schemeClr val="accent1">
                  <a:lumMod val="45000"/>
                  <a:lumOff val="55000"/>
                  <a:alpha val="29000"/>
                </a:schemeClr>
              </a:gs>
              <a:gs pos="100000">
                <a:schemeClr val="tx1">
                  <a:alpha val="67000"/>
                </a:schemeClr>
              </a:gs>
            </a:gsLst>
            <a:lin ang="108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3" name="ZoneTexte 24">
            <a:extLst>
              <a:ext uri="{FF2B5EF4-FFF2-40B4-BE49-F238E27FC236}">
                <a16:creationId xmlns:a16="http://schemas.microsoft.com/office/drawing/2014/main" id="{A40976A6-1DCC-48B6-B4EA-1A3FAE985F2E}"/>
              </a:ext>
            </a:extLst>
          </p:cNvPr>
          <p:cNvSpPr txBox="1"/>
          <p:nvPr userDrawn="1"/>
        </p:nvSpPr>
        <p:spPr>
          <a:xfrm>
            <a:off x="12526894" y="-86735"/>
            <a:ext cx="2836672" cy="830997"/>
          </a:xfrm>
          <a:prstGeom prst="rect">
            <a:avLst/>
          </a:prstGeom>
          <a:noFill/>
        </p:spPr>
        <p:txBody>
          <a:bodyPr wrap="square" rtlCol="0">
            <a:spAutoFit/>
          </a:bodyPr>
          <a:lstStyle/>
          <a:p>
            <a:r>
              <a:rPr lang="en-GB" sz="1200" noProof="0"/>
              <a:t>To change the image, </a:t>
            </a:r>
          </a:p>
          <a:p>
            <a:r>
              <a:rPr lang="en-GB" sz="1200" noProof="0"/>
              <a:t>delete the current photo </a:t>
            </a:r>
          </a:p>
          <a:p>
            <a:r>
              <a:rPr lang="en-GB" sz="1200" noProof="0"/>
              <a:t>and click on the icon </a:t>
            </a:r>
          </a:p>
          <a:p>
            <a:r>
              <a:rPr lang="en-GB" sz="1200" noProof="0"/>
              <a:t>for the new image from your library.</a:t>
            </a:r>
          </a:p>
        </p:txBody>
      </p:sp>
      <p:sp>
        <p:nvSpPr>
          <p:cNvPr id="31" name="Espace réservé du texte 10">
            <a:extLst>
              <a:ext uri="{FF2B5EF4-FFF2-40B4-BE49-F238E27FC236}">
                <a16:creationId xmlns:a16="http://schemas.microsoft.com/office/drawing/2014/main" id="{425E13D3-6E30-4B29-B200-2DBCEE20DC04}"/>
              </a:ext>
            </a:extLst>
          </p:cNvPr>
          <p:cNvSpPr>
            <a:spLocks noGrp="1"/>
          </p:cNvSpPr>
          <p:nvPr>
            <p:ph type="body" sz="quarter" idx="26" hasCustomPrompt="1"/>
          </p:nvPr>
        </p:nvSpPr>
        <p:spPr>
          <a:xfrm>
            <a:off x="17722" y="1523766"/>
            <a:ext cx="4995120" cy="60961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
        <p:nvSpPr>
          <p:cNvPr id="32" name="Espace réservé du texte 10">
            <a:extLst>
              <a:ext uri="{FF2B5EF4-FFF2-40B4-BE49-F238E27FC236}">
                <a16:creationId xmlns:a16="http://schemas.microsoft.com/office/drawing/2014/main" id="{5A927644-E382-4E89-8788-947F9A4918FF}"/>
              </a:ext>
            </a:extLst>
          </p:cNvPr>
          <p:cNvSpPr>
            <a:spLocks noGrp="1"/>
          </p:cNvSpPr>
          <p:nvPr>
            <p:ph type="body" sz="quarter" idx="27" hasCustomPrompt="1"/>
          </p:nvPr>
        </p:nvSpPr>
        <p:spPr>
          <a:xfrm>
            <a:off x="17722" y="2180165"/>
            <a:ext cx="4995120" cy="611523"/>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
        <p:nvSpPr>
          <p:cNvPr id="33" name="Espace réservé du texte 10">
            <a:extLst>
              <a:ext uri="{FF2B5EF4-FFF2-40B4-BE49-F238E27FC236}">
                <a16:creationId xmlns:a16="http://schemas.microsoft.com/office/drawing/2014/main" id="{395D4048-0A21-4B41-8A37-EA4AD389235D}"/>
              </a:ext>
            </a:extLst>
          </p:cNvPr>
          <p:cNvSpPr>
            <a:spLocks noGrp="1"/>
          </p:cNvSpPr>
          <p:nvPr>
            <p:ph type="body" sz="quarter" idx="28" hasCustomPrompt="1"/>
          </p:nvPr>
        </p:nvSpPr>
        <p:spPr>
          <a:xfrm>
            <a:off x="17722" y="2824820"/>
            <a:ext cx="4995120" cy="612000"/>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
        <p:nvSpPr>
          <p:cNvPr id="34" name="Espace réservé du texte 10">
            <a:extLst>
              <a:ext uri="{FF2B5EF4-FFF2-40B4-BE49-F238E27FC236}">
                <a16:creationId xmlns:a16="http://schemas.microsoft.com/office/drawing/2014/main" id="{C23E40EA-55AC-461C-92C9-CAB8E47C91DB}"/>
              </a:ext>
            </a:extLst>
          </p:cNvPr>
          <p:cNvSpPr>
            <a:spLocks noGrp="1"/>
          </p:cNvSpPr>
          <p:nvPr>
            <p:ph type="body" sz="quarter" idx="29" hasCustomPrompt="1"/>
          </p:nvPr>
        </p:nvSpPr>
        <p:spPr>
          <a:xfrm>
            <a:off x="17722" y="3469952"/>
            <a:ext cx="4995120" cy="61199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
        <p:nvSpPr>
          <p:cNvPr id="35" name="Espace réservé du texte 10">
            <a:extLst>
              <a:ext uri="{FF2B5EF4-FFF2-40B4-BE49-F238E27FC236}">
                <a16:creationId xmlns:a16="http://schemas.microsoft.com/office/drawing/2014/main" id="{75E1A1B9-B35C-473C-98B3-F8E96854804C}"/>
              </a:ext>
            </a:extLst>
          </p:cNvPr>
          <p:cNvSpPr>
            <a:spLocks noGrp="1"/>
          </p:cNvSpPr>
          <p:nvPr>
            <p:ph type="body" sz="quarter" idx="30" hasCustomPrompt="1"/>
          </p:nvPr>
        </p:nvSpPr>
        <p:spPr>
          <a:xfrm>
            <a:off x="17722" y="4115083"/>
            <a:ext cx="4995120" cy="61723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
        <p:nvSpPr>
          <p:cNvPr id="17" name="Text Placeholder 2">
            <a:extLst>
              <a:ext uri="{FF2B5EF4-FFF2-40B4-BE49-F238E27FC236}">
                <a16:creationId xmlns:a16="http://schemas.microsoft.com/office/drawing/2014/main" id="{1284B1BC-0825-4C14-94DB-64EFD8F5364D}"/>
              </a:ext>
            </a:extLst>
          </p:cNvPr>
          <p:cNvSpPr>
            <a:spLocks noGrp="1"/>
          </p:cNvSpPr>
          <p:nvPr>
            <p:ph type="body" sz="quarter" idx="31" hasCustomPrompt="1"/>
          </p:nvPr>
        </p:nvSpPr>
        <p:spPr>
          <a:xfrm>
            <a:off x="0" y="0"/>
            <a:ext cx="12192000" cy="1476986"/>
          </a:xfrm>
          <a:gradFill flip="none" rotWithShape="1">
            <a:gsLst>
              <a:gs pos="89000">
                <a:schemeClr val="tx1">
                  <a:lumMod val="50000"/>
                  <a:alpha val="6000"/>
                </a:schemeClr>
              </a:gs>
              <a:gs pos="4000">
                <a:schemeClr val="tx1">
                  <a:lumMod val="50000"/>
                  <a:alpha val="31000"/>
                </a:schemeClr>
              </a:gs>
              <a:gs pos="100000">
                <a:schemeClr val="tx1">
                  <a:lumMod val="50000"/>
                  <a:alpha val="0"/>
                </a:schemeClr>
              </a:gs>
            </a:gsLst>
            <a:lin ang="5400000" scaled="1"/>
            <a:tileRect/>
          </a:gradFill>
        </p:spPr>
        <p:txBody>
          <a:bodyPr lIns="1404000" tIns="738000"/>
          <a:lstStyle>
            <a:lvl1pPr marL="0" indent="0">
              <a:buNone/>
              <a:defRPr sz="3000" b="1">
                <a:solidFill>
                  <a:schemeClr val="bg1"/>
                </a:solidFill>
                <a:latin typeface="+mj-lt"/>
              </a:defRPr>
            </a:lvl1pPr>
          </a:lstStyle>
          <a:p>
            <a:pPr lvl="0"/>
            <a:r>
              <a:rPr lang="en-US"/>
              <a:t>Type heading/agenda</a:t>
            </a:r>
            <a:endParaRPr lang="en-GB"/>
          </a:p>
        </p:txBody>
      </p:sp>
      <p:sp>
        <p:nvSpPr>
          <p:cNvPr id="15" name="Espace réservé du texte 10">
            <a:extLst>
              <a:ext uri="{FF2B5EF4-FFF2-40B4-BE49-F238E27FC236}">
                <a16:creationId xmlns:a16="http://schemas.microsoft.com/office/drawing/2014/main" id="{45C18420-91BB-4C4F-9E99-2B8D0E34CB0E}"/>
              </a:ext>
            </a:extLst>
          </p:cNvPr>
          <p:cNvSpPr>
            <a:spLocks noGrp="1"/>
          </p:cNvSpPr>
          <p:nvPr>
            <p:ph type="body" sz="quarter" idx="32" hasCustomPrompt="1"/>
          </p:nvPr>
        </p:nvSpPr>
        <p:spPr>
          <a:xfrm>
            <a:off x="17722" y="4765454"/>
            <a:ext cx="4995120" cy="617239"/>
          </a:xfrm>
        </p:spPr>
        <p:txBody>
          <a:bodyPr lIns="1432800" anchor="ctr" anchorCtr="0">
            <a:normAutofit/>
          </a:bodyPr>
          <a:lstStyle>
            <a:lvl1pPr marL="0" indent="0">
              <a:buNone/>
              <a:defRPr sz="1800" b="1">
                <a:solidFill>
                  <a:schemeClr val="bg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18pt</a:t>
            </a:r>
          </a:p>
        </p:txBody>
      </p:sp>
    </p:spTree>
    <p:extLst>
      <p:ext uri="{BB962C8B-B14F-4D97-AF65-F5344CB8AC3E}">
        <p14:creationId xmlns:p14="http://schemas.microsoft.com/office/powerpoint/2010/main" val="11876904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insert photo">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4FEAB8EB-B209-4FA7-8450-E4FE2B90369E}"/>
              </a:ext>
            </a:extLst>
          </p:cNvPr>
          <p:cNvSpPr>
            <a:spLocks noGrp="1"/>
          </p:cNvSpPr>
          <p:nvPr>
            <p:ph type="body" sz="quarter" idx="25" hasCustomPrompt="1"/>
          </p:nvPr>
        </p:nvSpPr>
        <p:spPr>
          <a:xfrm>
            <a:off x="720826" y="735433"/>
            <a:ext cx="10753200" cy="547200"/>
          </a:xfrm>
        </p:spPr>
        <p:txBody>
          <a:bodyPr/>
          <a:lstStyle>
            <a:lvl1pPr marL="0" indent="0">
              <a:buNone/>
              <a:defRPr sz="3000" b="1">
                <a:solidFill>
                  <a:schemeClr val="bg2">
                    <a:lumMod val="25000"/>
                  </a:schemeClr>
                </a:solidFill>
                <a:latin typeface="+mj-lt"/>
              </a:defRPr>
            </a:lvl1pPr>
          </a:lstStyle>
          <a:p>
            <a:pPr lvl="0"/>
            <a:r>
              <a:rPr lang="en-GB" noProof="0"/>
              <a:t>Type heading/agenda</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719136" y="1826419"/>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5" name="Espace réservé du texte 10">
            <a:extLst>
              <a:ext uri="{FF2B5EF4-FFF2-40B4-BE49-F238E27FC236}">
                <a16:creationId xmlns:a16="http://schemas.microsoft.com/office/drawing/2014/main" id="{FCD24ADA-4EC4-4D0D-9A45-04018346B892}"/>
              </a:ext>
            </a:extLst>
          </p:cNvPr>
          <p:cNvSpPr>
            <a:spLocks noGrp="1"/>
          </p:cNvSpPr>
          <p:nvPr>
            <p:ph type="body" sz="quarter" idx="15" hasCustomPrompt="1"/>
          </p:nvPr>
        </p:nvSpPr>
        <p:spPr>
          <a:xfrm>
            <a:off x="719136" y="2490788"/>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7" name="Espace réservé du texte 10">
            <a:extLst>
              <a:ext uri="{FF2B5EF4-FFF2-40B4-BE49-F238E27FC236}">
                <a16:creationId xmlns:a16="http://schemas.microsoft.com/office/drawing/2014/main" id="{D9DC529F-0935-48DF-BEAC-4AE83F94E0FC}"/>
              </a:ext>
            </a:extLst>
          </p:cNvPr>
          <p:cNvSpPr>
            <a:spLocks noGrp="1"/>
          </p:cNvSpPr>
          <p:nvPr>
            <p:ph type="body" sz="quarter" idx="17" hasCustomPrompt="1"/>
          </p:nvPr>
        </p:nvSpPr>
        <p:spPr>
          <a:xfrm>
            <a:off x="719136" y="3155157"/>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19" name="Espace réservé du texte 10">
            <a:extLst>
              <a:ext uri="{FF2B5EF4-FFF2-40B4-BE49-F238E27FC236}">
                <a16:creationId xmlns:a16="http://schemas.microsoft.com/office/drawing/2014/main" id="{DF0D3D75-8DB2-4B18-9B7D-73BAF2D0D5DB}"/>
              </a:ext>
            </a:extLst>
          </p:cNvPr>
          <p:cNvSpPr>
            <a:spLocks noGrp="1"/>
          </p:cNvSpPr>
          <p:nvPr>
            <p:ph type="body" sz="quarter" idx="19" hasCustomPrompt="1"/>
          </p:nvPr>
        </p:nvSpPr>
        <p:spPr>
          <a:xfrm>
            <a:off x="719136" y="3819526"/>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1" name="Espace réservé du texte 10">
            <a:extLst>
              <a:ext uri="{FF2B5EF4-FFF2-40B4-BE49-F238E27FC236}">
                <a16:creationId xmlns:a16="http://schemas.microsoft.com/office/drawing/2014/main" id="{E5DDF2DF-5619-4DC5-A488-D73DA10050A5}"/>
              </a:ext>
            </a:extLst>
          </p:cNvPr>
          <p:cNvSpPr>
            <a:spLocks noGrp="1"/>
          </p:cNvSpPr>
          <p:nvPr>
            <p:ph type="body" sz="quarter" idx="21" hasCustomPrompt="1"/>
          </p:nvPr>
        </p:nvSpPr>
        <p:spPr>
          <a:xfrm>
            <a:off x="719136" y="4483895"/>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3" name="Espace réservé du texte 10">
            <a:extLst>
              <a:ext uri="{FF2B5EF4-FFF2-40B4-BE49-F238E27FC236}">
                <a16:creationId xmlns:a16="http://schemas.microsoft.com/office/drawing/2014/main" id="{38E77CF1-DFAE-450B-87C3-BACBCFD912D6}"/>
              </a:ext>
            </a:extLst>
          </p:cNvPr>
          <p:cNvSpPr>
            <a:spLocks noGrp="1"/>
          </p:cNvSpPr>
          <p:nvPr>
            <p:ph type="body" sz="quarter" idx="23" hasCustomPrompt="1"/>
          </p:nvPr>
        </p:nvSpPr>
        <p:spPr>
          <a:xfrm>
            <a:off x="719136" y="5148262"/>
            <a:ext cx="5674685" cy="524679"/>
          </a:xfrm>
        </p:spPr>
        <p:txBody>
          <a:bodyPr anchor="ctr" anchorCtr="0"/>
          <a:lstStyle>
            <a:lvl1pPr marL="0" indent="0">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en-GB" noProof="0"/>
              <a:t>Text – Tahoma 15pt</a:t>
            </a:r>
          </a:p>
        </p:txBody>
      </p:sp>
      <p:sp>
        <p:nvSpPr>
          <p:cNvPr id="24" name="Espace réservé pour une image  2">
            <a:extLst>
              <a:ext uri="{FF2B5EF4-FFF2-40B4-BE49-F238E27FC236}">
                <a16:creationId xmlns:a16="http://schemas.microsoft.com/office/drawing/2014/main" id="{6308D7D9-6833-45E5-89E1-E5B5B2F4792C}"/>
              </a:ext>
            </a:extLst>
          </p:cNvPr>
          <p:cNvSpPr>
            <a:spLocks noGrp="1"/>
          </p:cNvSpPr>
          <p:nvPr>
            <p:ph type="pic" idx="24"/>
          </p:nvPr>
        </p:nvSpPr>
        <p:spPr>
          <a:xfrm>
            <a:off x="6788894" y="1410981"/>
            <a:ext cx="4680000" cy="46800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cxnSp>
        <p:nvCxnSpPr>
          <p:cNvPr id="22" name="Connecteur droit 21"/>
          <p:cNvCxnSpPr/>
          <p:nvPr userDrawn="1"/>
        </p:nvCxnSpPr>
        <p:spPr>
          <a:xfrm>
            <a:off x="12465934" y="0"/>
            <a:ext cx="0" cy="65341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ZoneTexte 24"/>
          <p:cNvSpPr txBox="1"/>
          <p:nvPr userDrawn="1"/>
        </p:nvSpPr>
        <p:spPr>
          <a:xfrm>
            <a:off x="12526894" y="-86735"/>
            <a:ext cx="2836672" cy="830997"/>
          </a:xfrm>
          <a:prstGeom prst="rect">
            <a:avLst/>
          </a:prstGeom>
          <a:noFill/>
        </p:spPr>
        <p:txBody>
          <a:bodyPr wrap="square" rtlCol="0">
            <a:spAutoFit/>
          </a:bodyPr>
          <a:lstStyle/>
          <a:p>
            <a:r>
              <a:rPr lang="en-GB" sz="1200" noProof="0"/>
              <a:t>To change the image, </a:t>
            </a:r>
          </a:p>
          <a:p>
            <a:r>
              <a:rPr lang="en-GB" sz="1200" noProof="0"/>
              <a:t>delete the current photo </a:t>
            </a:r>
          </a:p>
          <a:p>
            <a:r>
              <a:rPr lang="en-GB" sz="1200" noProof="0"/>
              <a:t>and click on the icon </a:t>
            </a:r>
          </a:p>
          <a:p>
            <a:r>
              <a:rPr lang="en-GB" sz="1200" noProof="0"/>
              <a:t>for the new image from your library.</a:t>
            </a:r>
          </a:p>
        </p:txBody>
      </p:sp>
      <p:sp>
        <p:nvSpPr>
          <p:cNvPr id="20" name="ZoneTexte 8">
            <a:extLst>
              <a:ext uri="{FF2B5EF4-FFF2-40B4-BE49-F238E27FC236}">
                <a16:creationId xmlns:a16="http://schemas.microsoft.com/office/drawing/2014/main" id="{EF1F1A8F-5886-40E2-BAF3-7415B3B5C3F9}"/>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6" name="Rectangle 25">
            <a:extLst>
              <a:ext uri="{FF2B5EF4-FFF2-40B4-BE49-F238E27FC236}">
                <a16:creationId xmlns:a16="http://schemas.microsoft.com/office/drawing/2014/main" id="{D50E9E3B-3623-4E38-84FB-233B291CDF35}"/>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417663604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tre bokser">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nb-NO" noProof="0"/>
              <a:t>Tittel</a:t>
            </a:r>
          </a:p>
        </p:txBody>
      </p:sp>
      <p:sp>
        <p:nvSpPr>
          <p:cNvPr id="13" name="Espace réservé du texte 10">
            <a:extLst>
              <a:ext uri="{FF2B5EF4-FFF2-40B4-BE49-F238E27FC236}">
                <a16:creationId xmlns:a16="http://schemas.microsoft.com/office/drawing/2014/main" id="{3AD24E80-FF30-4979-B949-8C09A7A86DFD}"/>
              </a:ext>
            </a:extLst>
          </p:cNvPr>
          <p:cNvSpPr>
            <a:spLocks noGrp="1"/>
          </p:cNvSpPr>
          <p:nvPr>
            <p:ph type="body" sz="quarter" idx="18" hasCustomPrompt="1"/>
          </p:nvPr>
        </p:nvSpPr>
        <p:spPr>
          <a:xfrm>
            <a:off x="4753954"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Undertittel</a:t>
            </a:r>
          </a:p>
        </p:txBody>
      </p:sp>
      <p:sp>
        <p:nvSpPr>
          <p:cNvPr id="15" name="Espace réservé du texte 10">
            <a:extLst>
              <a:ext uri="{FF2B5EF4-FFF2-40B4-BE49-F238E27FC236}">
                <a16:creationId xmlns:a16="http://schemas.microsoft.com/office/drawing/2014/main" id="{1588D626-9C84-4BCC-86F1-DDEB8D80ED15}"/>
              </a:ext>
            </a:extLst>
          </p:cNvPr>
          <p:cNvSpPr>
            <a:spLocks noGrp="1"/>
          </p:cNvSpPr>
          <p:nvPr>
            <p:ph type="body" sz="quarter" idx="19" hasCustomPrompt="1"/>
          </p:nvPr>
        </p:nvSpPr>
        <p:spPr>
          <a:xfrm>
            <a:off x="1343010"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Undertittel</a:t>
            </a:r>
          </a:p>
        </p:txBody>
      </p:sp>
      <p:sp>
        <p:nvSpPr>
          <p:cNvPr id="16" name="Espace réservé du texte 10">
            <a:extLst>
              <a:ext uri="{FF2B5EF4-FFF2-40B4-BE49-F238E27FC236}">
                <a16:creationId xmlns:a16="http://schemas.microsoft.com/office/drawing/2014/main" id="{AA6CFC49-7594-417E-AA82-64CBD29D02F3}"/>
              </a:ext>
            </a:extLst>
          </p:cNvPr>
          <p:cNvSpPr>
            <a:spLocks noGrp="1"/>
          </p:cNvSpPr>
          <p:nvPr>
            <p:ph type="body" sz="quarter" idx="20" hasCustomPrompt="1"/>
          </p:nvPr>
        </p:nvSpPr>
        <p:spPr>
          <a:xfrm>
            <a:off x="8164899" y="2178440"/>
            <a:ext cx="2702257" cy="461296"/>
          </a:xfrm>
        </p:spPr>
        <p:txBody>
          <a:bodyPr anchor="ctr" anchorCtr="0">
            <a:normAutofit/>
          </a:bodyPr>
          <a:lstStyle>
            <a:lvl1pPr marL="0" indent="0" algn="ctr">
              <a:buNone/>
              <a:defRPr sz="1500" b="1">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Undertittel</a:t>
            </a:r>
          </a:p>
        </p:txBody>
      </p:sp>
      <p:sp>
        <p:nvSpPr>
          <p:cNvPr id="17" name="ZoneTexte 8">
            <a:extLst>
              <a:ext uri="{FF2B5EF4-FFF2-40B4-BE49-F238E27FC236}">
                <a16:creationId xmlns:a16="http://schemas.microsoft.com/office/drawing/2014/main" id="{AA9D41F4-7489-437A-A64A-09E40D9D041C}"/>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8" name="Rectangle 17">
            <a:extLst>
              <a:ext uri="{FF2B5EF4-FFF2-40B4-BE49-F238E27FC236}">
                <a16:creationId xmlns:a16="http://schemas.microsoft.com/office/drawing/2014/main" id="{5C97CA3E-A8C8-4F8D-9499-EA5828150E5A}"/>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0" name="Espace réservé du texte 10">
            <a:extLst>
              <a:ext uri="{FF2B5EF4-FFF2-40B4-BE49-F238E27FC236}">
                <a16:creationId xmlns:a16="http://schemas.microsoft.com/office/drawing/2014/main" id="{76D9EFA5-A170-4F71-A665-B7CAF248D4F5}"/>
              </a:ext>
            </a:extLst>
          </p:cNvPr>
          <p:cNvSpPr>
            <a:spLocks noGrp="1"/>
          </p:cNvSpPr>
          <p:nvPr>
            <p:ph type="body" sz="quarter" idx="13" hasCustomPrompt="1"/>
          </p:nvPr>
        </p:nvSpPr>
        <p:spPr>
          <a:xfrm>
            <a:off x="4753955"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
        <p:nvSpPr>
          <p:cNvPr id="21" name="Espace réservé du texte 10">
            <a:extLst>
              <a:ext uri="{FF2B5EF4-FFF2-40B4-BE49-F238E27FC236}">
                <a16:creationId xmlns:a16="http://schemas.microsoft.com/office/drawing/2014/main" id="{11ADE2FD-730B-41A0-B0A8-691DB7CBCD0F}"/>
              </a:ext>
            </a:extLst>
          </p:cNvPr>
          <p:cNvSpPr>
            <a:spLocks noGrp="1"/>
          </p:cNvSpPr>
          <p:nvPr>
            <p:ph type="body" sz="quarter" idx="15" hasCustomPrompt="1"/>
          </p:nvPr>
        </p:nvSpPr>
        <p:spPr>
          <a:xfrm>
            <a:off x="1343010"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
        <p:nvSpPr>
          <p:cNvPr id="22" name="Espace réservé du texte 10">
            <a:extLst>
              <a:ext uri="{FF2B5EF4-FFF2-40B4-BE49-F238E27FC236}">
                <a16:creationId xmlns:a16="http://schemas.microsoft.com/office/drawing/2014/main" id="{CD6EF679-9EAE-456F-9AA1-C25419ECCDEC}"/>
              </a:ext>
            </a:extLst>
          </p:cNvPr>
          <p:cNvSpPr>
            <a:spLocks noGrp="1"/>
          </p:cNvSpPr>
          <p:nvPr>
            <p:ph type="body" sz="quarter" idx="17" hasCustomPrompt="1"/>
          </p:nvPr>
        </p:nvSpPr>
        <p:spPr>
          <a:xfrm>
            <a:off x="8164899" y="2719137"/>
            <a:ext cx="2702257" cy="2803880"/>
          </a:xfrm>
        </p:spPr>
        <p:txBody>
          <a:bodyPr anchor="t" anchorCtr="0">
            <a:normAutofit/>
          </a:bodyPr>
          <a:lstStyle>
            <a:lvl1pPr marL="0" indent="0" algn="ctr">
              <a:buNone/>
              <a:defRPr sz="1500" b="0">
                <a:solidFill>
                  <a:schemeClr val="tx1"/>
                </a:solidFill>
              </a:defRPr>
            </a:lvl1pPr>
            <a:lvl2pPr>
              <a:defRPr sz="1500">
                <a:solidFill>
                  <a:schemeClr val="bg2"/>
                </a:solidFill>
              </a:defRPr>
            </a:lvl2pPr>
            <a:lvl3pPr>
              <a:defRPr sz="1500">
                <a:solidFill>
                  <a:schemeClr val="bg2"/>
                </a:solidFill>
              </a:defRPr>
            </a:lvl3pPr>
            <a:lvl4pPr>
              <a:defRPr sz="1500">
                <a:solidFill>
                  <a:schemeClr val="bg2"/>
                </a:solidFill>
              </a:defRPr>
            </a:lvl4pPr>
            <a:lvl5pPr>
              <a:defRPr sz="1500">
                <a:solidFill>
                  <a:schemeClr val="bg2"/>
                </a:solidFill>
              </a:defRPr>
            </a:lvl5pPr>
          </a:lstStyle>
          <a:p>
            <a:pPr lvl="0"/>
            <a:r>
              <a:rPr lang="nb-NO" noProof="0"/>
              <a:t>Tekst</a:t>
            </a:r>
          </a:p>
        </p:txBody>
      </p:sp>
    </p:spTree>
    <p:extLst>
      <p:ext uri="{BB962C8B-B14F-4D97-AF65-F5344CB8AC3E}">
        <p14:creationId xmlns:p14="http://schemas.microsoft.com/office/powerpoint/2010/main" val="91792059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Agenda red">
    <p:spTree>
      <p:nvGrpSpPr>
        <p:cNvPr id="1" name=""/>
        <p:cNvGrpSpPr/>
        <p:nvPr/>
      </p:nvGrpSpPr>
      <p:grpSpPr>
        <a:xfrm>
          <a:off x="0" y="0"/>
          <a:ext cx="0" cy="0"/>
          <a:chOff x="0" y="0"/>
          <a:chExt cx="0" cy="0"/>
        </a:xfrm>
      </p:grpSpPr>
      <p:sp>
        <p:nvSpPr>
          <p:cNvPr id="29" name="Rectangle 28"/>
          <p:cNvSpPr/>
          <p:nvPr userDrawn="1"/>
        </p:nvSpPr>
        <p:spPr>
          <a:xfrm>
            <a:off x="0" y="-8019"/>
            <a:ext cx="12192000" cy="6113615"/>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24" name="ZoneTexte 23"/>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5" name="Rectangle 24"/>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 name="Text Placeholder 2">
            <a:extLst>
              <a:ext uri="{FF2B5EF4-FFF2-40B4-BE49-F238E27FC236}">
                <a16:creationId xmlns:a16="http://schemas.microsoft.com/office/drawing/2014/main" id="{F5D63719-72E0-4526-B466-31D06C686F98}"/>
              </a:ext>
            </a:extLst>
          </p:cNvPr>
          <p:cNvSpPr>
            <a:spLocks noGrp="1"/>
          </p:cNvSpPr>
          <p:nvPr>
            <p:ph type="body" sz="quarter" idx="24" hasCustomPrompt="1"/>
          </p:nvPr>
        </p:nvSpPr>
        <p:spPr>
          <a:xfrm>
            <a:off x="720826" y="735433"/>
            <a:ext cx="10753200" cy="547200"/>
          </a:xfrm>
        </p:spPr>
        <p:txBody>
          <a:bodyPr/>
          <a:lstStyle>
            <a:lvl1pPr marL="0" indent="0">
              <a:buNone/>
              <a:defRPr sz="3000" b="1">
                <a:solidFill>
                  <a:schemeClr val="bg1"/>
                </a:solidFill>
                <a:latin typeface="+mj-lt"/>
              </a:defRPr>
            </a:lvl1pPr>
          </a:lstStyle>
          <a:p>
            <a:pPr lvl="0"/>
            <a:r>
              <a:rPr lang="en-GB" noProof="0"/>
              <a:t>Type heading/agenda</a:t>
            </a:r>
          </a:p>
        </p:txBody>
      </p:sp>
      <p:sp>
        <p:nvSpPr>
          <p:cNvPr id="8" name="Text Placeholder 4">
            <a:extLst>
              <a:ext uri="{FF2B5EF4-FFF2-40B4-BE49-F238E27FC236}">
                <a16:creationId xmlns:a16="http://schemas.microsoft.com/office/drawing/2014/main" id="{4D6CA68C-8A7C-4C39-962A-2017D8F34789}"/>
              </a:ext>
            </a:extLst>
          </p:cNvPr>
          <p:cNvSpPr>
            <a:spLocks noGrp="1"/>
          </p:cNvSpPr>
          <p:nvPr>
            <p:ph type="body" sz="quarter" idx="10" hasCustomPrompt="1"/>
          </p:nvPr>
        </p:nvSpPr>
        <p:spPr>
          <a:xfrm>
            <a:off x="720183" y="1587611"/>
            <a:ext cx="10749412" cy="4078404"/>
          </a:xfrm>
        </p:spPr>
        <p:txBody>
          <a:bodyPr lIns="75600" tIns="75600" rIns="75600" bIns="75600">
            <a:normAutofit/>
          </a:bodyPr>
          <a:lstStyle>
            <a:lvl1pPr marL="265113" indent="-265113">
              <a:buClr>
                <a:schemeClr val="bg1"/>
              </a:buClr>
              <a:defRPr sz="2000">
                <a:solidFill>
                  <a:schemeClr val="bg1"/>
                </a:solidFill>
              </a:defRPr>
            </a:lvl1pPr>
            <a:lvl2pPr marL="541338" indent="-276225">
              <a:buClr>
                <a:schemeClr val="bg1"/>
              </a:buClr>
              <a:defRPr>
                <a:solidFill>
                  <a:schemeClr val="bg1"/>
                </a:solidFill>
              </a:defRPr>
            </a:lvl2pPr>
          </a:lstStyle>
          <a:p>
            <a:pPr lvl="0"/>
            <a:r>
              <a:rPr lang="en-GB" noProof="0"/>
              <a:t>Text – Tahoma 20pt</a:t>
            </a:r>
          </a:p>
        </p:txBody>
      </p:sp>
    </p:spTree>
    <p:extLst>
      <p:ext uri="{BB962C8B-B14F-4D97-AF65-F5344CB8AC3E}">
        <p14:creationId xmlns:p14="http://schemas.microsoft.com/office/powerpoint/2010/main" val="2136685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re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Type chapter heading</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CD0C31"/>
                </a:solidFill>
              </a:defRPr>
            </a:lvl1pPr>
          </a:lstStyle>
          <a:p>
            <a:pPr lvl="0"/>
            <a:r>
              <a:rPr lang="en-GB" noProof="0"/>
              <a:t>Type subtitle</a:t>
            </a:r>
          </a:p>
        </p:txBody>
      </p:sp>
      <p:sp>
        <p:nvSpPr>
          <p:cNvPr id="18" name="Rectangle 17"/>
          <p:cNvSpPr/>
          <p:nvPr userDrawn="1"/>
        </p:nvSpPr>
        <p:spPr>
          <a:xfrm>
            <a:off x="0" y="-1297"/>
            <a:ext cx="6089904" cy="6114312"/>
          </a:xfrm>
          <a:prstGeom prst="rect">
            <a:avLst/>
          </a:prstGeom>
          <a:gradFill flip="none" rotWithShape="1">
            <a:gsLst>
              <a:gs pos="50000">
                <a:schemeClr val="tx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EB9C6A43-9882-44C2-9457-A2617A413822}"/>
              </a:ext>
            </a:extLst>
          </p:cNvPr>
          <p:cNvSpPr>
            <a:spLocks noGrp="1"/>
          </p:cNvSpPr>
          <p:nvPr>
            <p:ph type="title" hasCustomPrompt="1"/>
          </p:nvPr>
        </p:nvSpPr>
        <p:spPr>
          <a:xfrm>
            <a:off x="6618979" y="1116000"/>
            <a:ext cx="2880000" cy="1620000"/>
          </a:xfrm>
        </p:spPr>
        <p:txBody>
          <a:bodyPr anchor="ctr"/>
          <a:lstStyle>
            <a:lvl1pPr>
              <a:defRPr sz="13500" b="1">
                <a:solidFill>
                  <a:schemeClr val="tx2"/>
                </a:solidFill>
              </a:defRPr>
            </a:lvl1pPr>
          </a:lstStyle>
          <a:p>
            <a:r>
              <a:rPr lang="en-GB" noProof="0"/>
              <a:t>NN</a:t>
            </a:r>
          </a:p>
        </p:txBody>
      </p:sp>
      <p:cxnSp>
        <p:nvCxnSpPr>
          <p:cNvPr id="6" name="Connecteur droit 13">
            <a:extLst>
              <a:ext uri="{FF2B5EF4-FFF2-40B4-BE49-F238E27FC236}">
                <a16:creationId xmlns:a16="http://schemas.microsoft.com/office/drawing/2014/main" id="{156CB738-4016-4654-8FC6-3D9653A3361F}"/>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BC841E41-B260-4AD9-A20A-BA7314B6E808}"/>
              </a:ext>
            </a:extLst>
          </p:cNvPr>
          <p:cNvSpPr txBox="1"/>
          <p:nvPr userDrawn="1"/>
        </p:nvSpPr>
        <p:spPr>
          <a:xfrm>
            <a:off x="12526894" y="-45791"/>
            <a:ext cx="2836672" cy="461665"/>
          </a:xfrm>
          <a:prstGeom prst="rect">
            <a:avLst/>
          </a:prstGeom>
          <a:noFill/>
        </p:spPr>
        <p:txBody>
          <a:bodyPr wrap="square" rtlCol="0">
            <a:spAutoFit/>
          </a:bodyPr>
          <a:lstStyle/>
          <a:p>
            <a:r>
              <a:rPr lang="en-GB" sz="1200" noProof="0"/>
              <a:t>Edit number slot to change chapter number</a:t>
            </a:r>
          </a:p>
        </p:txBody>
      </p:sp>
    </p:spTree>
    <p:extLst>
      <p:ext uri="{BB962C8B-B14F-4D97-AF65-F5344CB8AC3E}">
        <p14:creationId xmlns:p14="http://schemas.microsoft.com/office/powerpoint/2010/main" val="280076562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00A18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Type chapter heading</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00A188"/>
                </a:solidFill>
              </a:defRPr>
            </a:lvl1pPr>
          </a:lstStyle>
          <a:p>
            <a:pPr lvl="0"/>
            <a:r>
              <a:rPr lang="en-GB" noProof="0"/>
              <a:t>Type subtitle</a:t>
            </a:r>
          </a:p>
        </p:txBody>
      </p:sp>
      <p:sp>
        <p:nvSpPr>
          <p:cNvPr id="15" name="Rectangle 14"/>
          <p:cNvSpPr/>
          <p:nvPr userDrawn="1"/>
        </p:nvSpPr>
        <p:spPr>
          <a:xfrm>
            <a:off x="0" y="-1"/>
            <a:ext cx="6090168" cy="6120962"/>
          </a:xfrm>
          <a:prstGeom prst="rect">
            <a:avLst/>
          </a:prstGeom>
          <a:gradFill flip="none" rotWithShape="1">
            <a:gsLst>
              <a:gs pos="50000">
                <a:srgbClr val="00A188"/>
              </a:gs>
              <a:gs pos="100000">
                <a:srgbClr val="95C11F"/>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CED532FE-CE64-4E37-9E0C-398EB43B37A8}"/>
              </a:ext>
            </a:extLst>
          </p:cNvPr>
          <p:cNvSpPr>
            <a:spLocks noGrp="1"/>
          </p:cNvSpPr>
          <p:nvPr>
            <p:ph type="title" hasCustomPrompt="1"/>
          </p:nvPr>
        </p:nvSpPr>
        <p:spPr>
          <a:xfrm>
            <a:off x="6618979" y="1116000"/>
            <a:ext cx="2880000" cy="1620000"/>
          </a:xfrm>
        </p:spPr>
        <p:txBody>
          <a:bodyPr anchor="ctr"/>
          <a:lstStyle>
            <a:lvl1pPr>
              <a:defRPr sz="13500" b="1">
                <a:solidFill>
                  <a:srgbClr val="00A188"/>
                </a:solidFill>
              </a:defRPr>
            </a:lvl1pPr>
          </a:lstStyle>
          <a:p>
            <a:r>
              <a:rPr lang="en-GB" noProof="0"/>
              <a:t>NN</a:t>
            </a:r>
          </a:p>
        </p:txBody>
      </p:sp>
      <p:cxnSp>
        <p:nvCxnSpPr>
          <p:cNvPr id="6" name="Connecteur droit 13">
            <a:extLst>
              <a:ext uri="{FF2B5EF4-FFF2-40B4-BE49-F238E27FC236}">
                <a16:creationId xmlns:a16="http://schemas.microsoft.com/office/drawing/2014/main" id="{E13F81B2-7454-42EC-A4C2-D246E929664E}"/>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749CF0DF-38E7-4BA2-B313-75510095F66A}"/>
              </a:ext>
            </a:extLst>
          </p:cNvPr>
          <p:cNvSpPr txBox="1"/>
          <p:nvPr userDrawn="1"/>
        </p:nvSpPr>
        <p:spPr>
          <a:xfrm>
            <a:off x="12526894" y="-45791"/>
            <a:ext cx="2836672" cy="461665"/>
          </a:xfrm>
          <a:prstGeom prst="rect">
            <a:avLst/>
          </a:prstGeom>
          <a:noFill/>
        </p:spPr>
        <p:txBody>
          <a:bodyPr wrap="square" rtlCol="0">
            <a:spAutoFit/>
          </a:bodyPr>
          <a:lstStyle/>
          <a:p>
            <a:r>
              <a:rPr lang="en-GB" sz="1200" noProof="0"/>
              <a:t>Edit number slot to change chapter number</a:t>
            </a:r>
          </a:p>
        </p:txBody>
      </p:sp>
    </p:spTree>
    <p:extLst>
      <p:ext uri="{BB962C8B-B14F-4D97-AF65-F5344CB8AC3E}">
        <p14:creationId xmlns:p14="http://schemas.microsoft.com/office/powerpoint/2010/main" val="33496689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8D1D8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Type chapter heading</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8D1D82"/>
                </a:solidFill>
              </a:defRPr>
            </a:lvl1pPr>
          </a:lstStyle>
          <a:p>
            <a:pPr lvl="0"/>
            <a:r>
              <a:rPr lang="en-GB" noProof="0"/>
              <a:t>Type subtitle</a:t>
            </a:r>
          </a:p>
        </p:txBody>
      </p:sp>
      <p:sp>
        <p:nvSpPr>
          <p:cNvPr id="16" name="Rectangle 15"/>
          <p:cNvSpPr/>
          <p:nvPr userDrawn="1"/>
        </p:nvSpPr>
        <p:spPr>
          <a:xfrm>
            <a:off x="0" y="-1"/>
            <a:ext cx="6090168" cy="6113016"/>
          </a:xfrm>
          <a:prstGeom prst="rect">
            <a:avLst/>
          </a:prstGeom>
          <a:gradFill flip="none" rotWithShape="1">
            <a:gsLst>
              <a:gs pos="50000">
                <a:srgbClr val="8D1D82"/>
              </a:gs>
              <a:gs pos="100000">
                <a:srgbClr val="EA5599"/>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18693DB9-AE91-499C-8FDF-767A3AF446FC}"/>
              </a:ext>
            </a:extLst>
          </p:cNvPr>
          <p:cNvSpPr>
            <a:spLocks noGrp="1"/>
          </p:cNvSpPr>
          <p:nvPr>
            <p:ph type="title" hasCustomPrompt="1"/>
          </p:nvPr>
        </p:nvSpPr>
        <p:spPr>
          <a:xfrm>
            <a:off x="6618979" y="1116000"/>
            <a:ext cx="2880000" cy="1620000"/>
          </a:xfrm>
        </p:spPr>
        <p:txBody>
          <a:bodyPr anchor="ctr"/>
          <a:lstStyle>
            <a:lvl1pPr>
              <a:defRPr sz="13500" b="1">
                <a:solidFill>
                  <a:srgbClr val="8D1D82"/>
                </a:solidFill>
              </a:defRPr>
            </a:lvl1pPr>
          </a:lstStyle>
          <a:p>
            <a:r>
              <a:rPr lang="en-GB" noProof="0"/>
              <a:t>NN</a:t>
            </a:r>
          </a:p>
        </p:txBody>
      </p:sp>
      <p:cxnSp>
        <p:nvCxnSpPr>
          <p:cNvPr id="6" name="Connecteur droit 13">
            <a:extLst>
              <a:ext uri="{FF2B5EF4-FFF2-40B4-BE49-F238E27FC236}">
                <a16:creationId xmlns:a16="http://schemas.microsoft.com/office/drawing/2014/main" id="{A32BFD38-EE41-4E85-8314-BB431C92403B}"/>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7B195926-8FA2-4DDC-A223-9E828765325E}"/>
              </a:ext>
            </a:extLst>
          </p:cNvPr>
          <p:cNvSpPr txBox="1"/>
          <p:nvPr userDrawn="1"/>
        </p:nvSpPr>
        <p:spPr>
          <a:xfrm>
            <a:off x="12526894" y="-45791"/>
            <a:ext cx="2836672" cy="461665"/>
          </a:xfrm>
          <a:prstGeom prst="rect">
            <a:avLst/>
          </a:prstGeom>
          <a:noFill/>
        </p:spPr>
        <p:txBody>
          <a:bodyPr wrap="square" rtlCol="0">
            <a:spAutoFit/>
          </a:bodyPr>
          <a:lstStyle/>
          <a:p>
            <a:r>
              <a:rPr lang="en-GB" sz="1200" noProof="0"/>
              <a:t>Edit number slot to change chapter number</a:t>
            </a:r>
          </a:p>
        </p:txBody>
      </p:sp>
    </p:spTree>
    <p:extLst>
      <p:ext uri="{BB962C8B-B14F-4D97-AF65-F5344CB8AC3E}">
        <p14:creationId xmlns:p14="http://schemas.microsoft.com/office/powerpoint/2010/main" val="4218238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rgbClr val="007AC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Type chapter heading</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rgbClr val="007AC2"/>
                </a:solidFill>
              </a:defRPr>
            </a:lvl1pPr>
          </a:lstStyle>
          <a:p>
            <a:pPr lvl="0"/>
            <a:r>
              <a:rPr lang="en-GB" noProof="0"/>
              <a:t>Type subtitle</a:t>
            </a:r>
          </a:p>
        </p:txBody>
      </p:sp>
      <p:sp>
        <p:nvSpPr>
          <p:cNvPr id="15" name="Rectangle 14"/>
          <p:cNvSpPr/>
          <p:nvPr userDrawn="1"/>
        </p:nvSpPr>
        <p:spPr>
          <a:xfrm>
            <a:off x="0" y="-1"/>
            <a:ext cx="6090168" cy="6120962"/>
          </a:xfrm>
          <a:prstGeom prst="rect">
            <a:avLst/>
          </a:prstGeom>
          <a:gradFill flip="none" rotWithShape="1">
            <a:gsLst>
              <a:gs pos="50000">
                <a:srgbClr val="007AC2"/>
              </a:gs>
              <a:gs pos="100000">
                <a:srgbClr val="32ABD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5" name="Titre 1">
            <a:extLst>
              <a:ext uri="{FF2B5EF4-FFF2-40B4-BE49-F238E27FC236}">
                <a16:creationId xmlns:a16="http://schemas.microsoft.com/office/drawing/2014/main" id="{7310C1A2-8C49-452B-AFB5-6380B35F6093}"/>
              </a:ext>
            </a:extLst>
          </p:cNvPr>
          <p:cNvSpPr>
            <a:spLocks noGrp="1"/>
          </p:cNvSpPr>
          <p:nvPr>
            <p:ph type="title" hasCustomPrompt="1"/>
          </p:nvPr>
        </p:nvSpPr>
        <p:spPr>
          <a:xfrm>
            <a:off x="6618979" y="1116000"/>
            <a:ext cx="2880000" cy="1620000"/>
          </a:xfrm>
        </p:spPr>
        <p:txBody>
          <a:bodyPr anchor="ctr"/>
          <a:lstStyle>
            <a:lvl1pPr>
              <a:defRPr sz="13500" b="1">
                <a:solidFill>
                  <a:srgbClr val="007AC2"/>
                </a:solidFill>
              </a:defRPr>
            </a:lvl1pPr>
          </a:lstStyle>
          <a:p>
            <a:r>
              <a:rPr lang="en-GB" noProof="0"/>
              <a:t>NN</a:t>
            </a:r>
          </a:p>
        </p:txBody>
      </p:sp>
      <p:cxnSp>
        <p:nvCxnSpPr>
          <p:cNvPr id="6" name="Connecteur droit 13">
            <a:extLst>
              <a:ext uri="{FF2B5EF4-FFF2-40B4-BE49-F238E27FC236}">
                <a16:creationId xmlns:a16="http://schemas.microsoft.com/office/drawing/2014/main" id="{7D4993F0-D88B-42D5-9A1B-CE9AB15B8544}"/>
              </a:ext>
            </a:extLst>
          </p:cNvPr>
          <p:cNvCxnSpPr>
            <a:cxnSpLocks/>
          </p:cNvCxnSpPr>
          <p:nvPr userDrawn="1"/>
        </p:nvCxnSpPr>
        <p:spPr>
          <a:xfrm>
            <a:off x="12465934" y="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ZoneTexte 14">
            <a:extLst>
              <a:ext uri="{FF2B5EF4-FFF2-40B4-BE49-F238E27FC236}">
                <a16:creationId xmlns:a16="http://schemas.microsoft.com/office/drawing/2014/main" id="{528D1207-7AD3-4812-875C-92E99A9BBF09}"/>
              </a:ext>
            </a:extLst>
          </p:cNvPr>
          <p:cNvSpPr txBox="1"/>
          <p:nvPr userDrawn="1"/>
        </p:nvSpPr>
        <p:spPr>
          <a:xfrm>
            <a:off x="12526894" y="-45791"/>
            <a:ext cx="2836672" cy="461665"/>
          </a:xfrm>
          <a:prstGeom prst="rect">
            <a:avLst/>
          </a:prstGeom>
          <a:noFill/>
        </p:spPr>
        <p:txBody>
          <a:bodyPr wrap="square" rtlCol="0">
            <a:spAutoFit/>
          </a:bodyPr>
          <a:lstStyle/>
          <a:p>
            <a:r>
              <a:rPr lang="en-GB" sz="1200" noProof="0"/>
              <a:t>Edit number slot to change chapter number</a:t>
            </a:r>
          </a:p>
        </p:txBody>
      </p:sp>
      <p:sp>
        <p:nvSpPr>
          <p:cNvPr id="9" name="Slide Number Placeholder 3">
            <a:extLst>
              <a:ext uri="{FF2B5EF4-FFF2-40B4-BE49-F238E27FC236}">
                <a16:creationId xmlns:a16="http://schemas.microsoft.com/office/drawing/2014/main" id="{0A61CCB2-1D14-4F7D-A92A-C1D53AB5CEE1}"/>
              </a:ext>
            </a:extLst>
          </p:cNvPr>
          <p:cNvSpPr>
            <a:spLocks noGrp="1"/>
          </p:cNvSpPr>
          <p:nvPr>
            <p:ph type="sldNum" sz="quarter" idx="4"/>
          </p:nvPr>
        </p:nvSpPr>
        <p:spPr>
          <a:xfrm>
            <a:off x="4723289" y="6319251"/>
            <a:ext cx="2743200" cy="365125"/>
          </a:xfrm>
          <a:prstGeom prst="rect">
            <a:avLst/>
          </a:prstGeom>
        </p:spPr>
        <p:txBody>
          <a:bodyPr vert="horz" lIns="91440" tIns="45720" rIns="91440" bIns="45720" rtlCol="0" anchor="b"/>
          <a:lstStyle>
            <a:lvl1pPr algn="ctr">
              <a:defRPr sz="900">
                <a:solidFill>
                  <a:schemeClr val="tx1">
                    <a:tint val="75000"/>
                  </a:schemeClr>
                </a:solidFill>
              </a:defRPr>
            </a:lvl1pPr>
          </a:lstStyle>
          <a:p>
            <a:r>
              <a:rPr lang="en-US"/>
              <a:t>Page </a:t>
            </a:r>
            <a:fld id="{453ED2A2-D4E9-45BD-850C-78EB64D5A588}" type="slidenum">
              <a:rPr lang="en-US" smtClean="0"/>
              <a:pPr/>
              <a:t>‹#›</a:t>
            </a:fld>
            <a:r>
              <a:rPr lang="en-US"/>
              <a:t> of 35</a:t>
            </a:r>
          </a:p>
        </p:txBody>
      </p:sp>
    </p:spTree>
    <p:extLst>
      <p:ext uri="{BB962C8B-B14F-4D97-AF65-F5344CB8AC3E}">
        <p14:creationId xmlns:p14="http://schemas.microsoft.com/office/powerpoint/2010/main" val="980469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insert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9855EAE7-49DB-4EDD-97CF-B2992F550A65}"/>
              </a:ext>
            </a:extLst>
          </p:cNvPr>
          <p:cNvSpPr>
            <a:spLocks noGrp="1"/>
          </p:cNvSpPr>
          <p:nvPr>
            <p:ph type="pic" idx="14"/>
          </p:nvPr>
        </p:nvSpPr>
        <p:spPr>
          <a:xfrm>
            <a:off x="0" y="0"/>
            <a:ext cx="6094800" cy="61056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618979" y="2916076"/>
            <a:ext cx="4851661" cy="1800000"/>
          </a:xfrm>
        </p:spPr>
        <p:txBody>
          <a:bodyPr anchor="t">
            <a:normAutofit/>
          </a:bodyPr>
          <a:lstStyle>
            <a:lvl1pPr marL="0" indent="0">
              <a:spcBef>
                <a:spcPts val="0"/>
              </a:spcBef>
              <a:buNone/>
              <a:defRPr sz="36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Type chapter heading</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618979" y="4849847"/>
            <a:ext cx="4851661" cy="288000"/>
          </a:xfrm>
        </p:spPr>
        <p:txBody>
          <a:bodyPr/>
          <a:lstStyle>
            <a:lvl1pPr marL="0" indent="0">
              <a:buNone/>
              <a:defRPr sz="1400" b="0" cap="none" baseline="0">
                <a:solidFill>
                  <a:schemeClr val="tx1"/>
                </a:solidFill>
              </a:defRPr>
            </a:lvl1pPr>
          </a:lstStyle>
          <a:p>
            <a:pPr lvl="0"/>
            <a:r>
              <a:rPr lang="en-GB" noProof="0"/>
              <a:t>Type subtitle</a:t>
            </a:r>
          </a:p>
        </p:txBody>
      </p:sp>
      <p:cxnSp>
        <p:nvCxnSpPr>
          <p:cNvPr id="23" name="Connecteur droit 22"/>
          <p:cNvCxnSpPr/>
          <p:nvPr userDrawn="1"/>
        </p:nvCxnSpPr>
        <p:spPr>
          <a:xfrm>
            <a:off x="12465934" y="10160"/>
            <a:ext cx="0" cy="65659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userDrawn="1"/>
        </p:nvSpPr>
        <p:spPr>
          <a:xfrm>
            <a:off x="12526894" y="-76575"/>
            <a:ext cx="2836672" cy="830997"/>
          </a:xfrm>
          <a:prstGeom prst="rect">
            <a:avLst/>
          </a:prstGeom>
          <a:noFill/>
        </p:spPr>
        <p:txBody>
          <a:bodyPr wrap="square" rtlCol="0">
            <a:spAutoFit/>
          </a:bodyPr>
          <a:lstStyle/>
          <a:p>
            <a:r>
              <a:rPr lang="en-GB" sz="1200" noProof="0"/>
              <a:t>To change the</a:t>
            </a:r>
            <a:r>
              <a:rPr lang="en-GB" sz="1200" baseline="0" noProof="0"/>
              <a:t> image,</a:t>
            </a:r>
            <a:r>
              <a:rPr lang="en-GB" sz="1200" noProof="0"/>
              <a:t> </a:t>
            </a:r>
          </a:p>
          <a:p>
            <a:r>
              <a:rPr lang="en-GB" sz="1200" noProof="0"/>
              <a:t>delete the current photo </a:t>
            </a:r>
          </a:p>
          <a:p>
            <a:r>
              <a:rPr lang="en-GB" sz="1200" noProof="0"/>
              <a:t>and click on the icon </a:t>
            </a:r>
          </a:p>
          <a:p>
            <a:r>
              <a:rPr lang="en-GB" sz="1200" noProof="0"/>
              <a:t>for the new image from your library.</a:t>
            </a:r>
          </a:p>
        </p:txBody>
      </p:sp>
      <p:sp>
        <p:nvSpPr>
          <p:cNvPr id="7" name="Titre 1">
            <a:extLst>
              <a:ext uri="{FF2B5EF4-FFF2-40B4-BE49-F238E27FC236}">
                <a16:creationId xmlns:a16="http://schemas.microsoft.com/office/drawing/2014/main" id="{7DD6A663-941F-487A-A112-82ED950A6F0E}"/>
              </a:ext>
            </a:extLst>
          </p:cNvPr>
          <p:cNvSpPr>
            <a:spLocks noGrp="1"/>
          </p:cNvSpPr>
          <p:nvPr>
            <p:ph type="title" hasCustomPrompt="1"/>
          </p:nvPr>
        </p:nvSpPr>
        <p:spPr>
          <a:xfrm>
            <a:off x="6618979" y="1116000"/>
            <a:ext cx="2880000" cy="1620000"/>
          </a:xfrm>
        </p:spPr>
        <p:txBody>
          <a:bodyPr anchor="ctr"/>
          <a:lstStyle>
            <a:lvl1pPr>
              <a:defRPr sz="13500" b="1">
                <a:solidFill>
                  <a:schemeClr val="tx1"/>
                </a:solidFill>
              </a:defRPr>
            </a:lvl1pPr>
          </a:lstStyle>
          <a:p>
            <a:r>
              <a:rPr lang="en-GB" noProof="0"/>
              <a:t>NN</a:t>
            </a:r>
          </a:p>
        </p:txBody>
      </p:sp>
      <p:cxnSp>
        <p:nvCxnSpPr>
          <p:cNvPr id="8" name="Connecteur droit 13">
            <a:extLst>
              <a:ext uri="{FF2B5EF4-FFF2-40B4-BE49-F238E27FC236}">
                <a16:creationId xmlns:a16="http://schemas.microsoft.com/office/drawing/2014/main" id="{41F09EC2-B890-45D1-BD9D-E1E79D7C09CF}"/>
              </a:ext>
            </a:extLst>
          </p:cNvPr>
          <p:cNvCxnSpPr>
            <a:cxnSpLocks/>
          </p:cNvCxnSpPr>
          <p:nvPr userDrawn="1"/>
        </p:nvCxnSpPr>
        <p:spPr>
          <a:xfrm>
            <a:off x="12465934" y="873460"/>
            <a:ext cx="0" cy="41587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2590731D-1574-46B7-96DC-614FB3E5307B}"/>
              </a:ext>
            </a:extLst>
          </p:cNvPr>
          <p:cNvSpPr txBox="1"/>
          <p:nvPr userDrawn="1"/>
        </p:nvSpPr>
        <p:spPr>
          <a:xfrm>
            <a:off x="12526894" y="827669"/>
            <a:ext cx="2836672" cy="461665"/>
          </a:xfrm>
          <a:prstGeom prst="rect">
            <a:avLst/>
          </a:prstGeom>
          <a:noFill/>
        </p:spPr>
        <p:txBody>
          <a:bodyPr wrap="square" rtlCol="0">
            <a:spAutoFit/>
          </a:bodyPr>
          <a:lstStyle/>
          <a:p>
            <a:r>
              <a:rPr lang="en-GB" sz="1200" noProof="0"/>
              <a:t>Edit number slot to change chapter number</a:t>
            </a:r>
          </a:p>
        </p:txBody>
      </p:sp>
    </p:spTree>
    <p:extLst>
      <p:ext uri="{BB962C8B-B14F-4D97-AF65-F5344CB8AC3E}">
        <p14:creationId xmlns:p14="http://schemas.microsoft.com/office/powerpoint/2010/main" val="7514392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reak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D32EC-BF96-45E5-A2F1-339C9FD08196}"/>
              </a:ext>
            </a:extLst>
          </p:cNvPr>
          <p:cNvSpPr/>
          <p:nvPr userDrawn="1"/>
        </p:nvSpPr>
        <p:spPr>
          <a:xfrm rot="16200000">
            <a:off x="2658679" y="-2666174"/>
            <a:ext cx="6867146" cy="12199494"/>
          </a:xfrm>
          <a:prstGeom prst="rect">
            <a:avLst/>
          </a:prstGeom>
          <a:gradFill>
            <a:gsLst>
              <a:gs pos="50000">
                <a:srgbClr val="D5121E"/>
              </a:gs>
              <a:gs pos="100000">
                <a:srgbClr val="EF7D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a:extLst>
              <a:ext uri="{FF2B5EF4-FFF2-40B4-BE49-F238E27FC236}">
                <a16:creationId xmlns:a16="http://schemas.microsoft.com/office/drawing/2014/main" id="{1EE5A672-27AE-5741-885A-E2AE8FCC1ECA}"/>
              </a:ext>
            </a:extLst>
          </p:cNvPr>
          <p:cNvSpPr>
            <a:spLocks noGrp="1"/>
          </p:cNvSpPr>
          <p:nvPr>
            <p:ph type="ctrTitle" hasCustomPrompt="1"/>
          </p:nvPr>
        </p:nvSpPr>
        <p:spPr>
          <a:xfrm>
            <a:off x="1010562" y="998500"/>
            <a:ext cx="10170876" cy="4588041"/>
          </a:xfrm>
          <a:prstGeom prst="rect">
            <a:avLst/>
          </a:prstGeom>
        </p:spPr>
        <p:txBody>
          <a:bodyPr lIns="108000" tIns="0" rIns="10800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pic>
        <p:nvPicPr>
          <p:cNvPr id="10" name="Picture 9">
            <a:extLst>
              <a:ext uri="{FF2B5EF4-FFF2-40B4-BE49-F238E27FC236}">
                <a16:creationId xmlns:a16="http://schemas.microsoft.com/office/drawing/2014/main" id="{AD14D9A0-763E-B540-959D-A7DBA20C99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Tree>
    <p:extLst>
      <p:ext uri="{BB962C8B-B14F-4D97-AF65-F5344CB8AC3E}">
        <p14:creationId xmlns:p14="http://schemas.microsoft.com/office/powerpoint/2010/main" val="26909772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reak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C2CFAF-3615-4B93-88C1-4E07067D919B}"/>
              </a:ext>
            </a:extLst>
          </p:cNvPr>
          <p:cNvSpPr/>
          <p:nvPr userDrawn="1"/>
        </p:nvSpPr>
        <p:spPr>
          <a:xfrm rot="16200000">
            <a:off x="2658680" y="-2675320"/>
            <a:ext cx="6867146" cy="12199494"/>
          </a:xfrm>
          <a:prstGeom prst="rect">
            <a:avLst/>
          </a:prstGeom>
          <a:gradFill>
            <a:gsLst>
              <a:gs pos="50000">
                <a:srgbClr val="00A188"/>
              </a:gs>
              <a:gs pos="100000">
                <a:srgbClr val="95C11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0891DC36-E3F1-4A44-861F-6B66A9C6FC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5C6395CA-435A-4AB1-897D-E2D577EB5BB3}"/>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spTree>
    <p:extLst>
      <p:ext uri="{BB962C8B-B14F-4D97-AF65-F5344CB8AC3E}">
        <p14:creationId xmlns:p14="http://schemas.microsoft.com/office/powerpoint/2010/main" val="345113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reak pink">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CCD89C-F78D-8847-AE62-0D0BDB42007D}"/>
              </a:ext>
            </a:extLst>
          </p:cNvPr>
          <p:cNvSpPr/>
          <p:nvPr userDrawn="1"/>
        </p:nvSpPr>
        <p:spPr>
          <a:xfrm rot="16200000">
            <a:off x="2658680" y="-2675320"/>
            <a:ext cx="6867146" cy="12199494"/>
          </a:xfrm>
          <a:prstGeom prst="rect">
            <a:avLst/>
          </a:prstGeom>
          <a:gradFill>
            <a:gsLst>
              <a:gs pos="50000">
                <a:srgbClr val="8D1D82"/>
              </a:gs>
              <a:gs pos="100000">
                <a:srgbClr val="E9559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5" name="Picture 14">
            <a:extLst>
              <a:ext uri="{FF2B5EF4-FFF2-40B4-BE49-F238E27FC236}">
                <a16:creationId xmlns:a16="http://schemas.microsoft.com/office/drawing/2014/main" id="{2105C668-50ED-4548-AB7C-2DBE31F554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65F61F8C-DBFC-47D1-9863-75A257CB3E34}"/>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spTree>
    <p:extLst>
      <p:ext uri="{BB962C8B-B14F-4D97-AF65-F5344CB8AC3E}">
        <p14:creationId xmlns:p14="http://schemas.microsoft.com/office/powerpoint/2010/main" val="14106232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rea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465584-E18E-4F45-8798-1F711D399DD9}"/>
              </a:ext>
            </a:extLst>
          </p:cNvPr>
          <p:cNvSpPr/>
          <p:nvPr userDrawn="1"/>
        </p:nvSpPr>
        <p:spPr>
          <a:xfrm rot="16200000">
            <a:off x="2658680" y="-2675320"/>
            <a:ext cx="6867146" cy="12199494"/>
          </a:xfrm>
          <a:prstGeom prst="rect">
            <a:avLst/>
          </a:prstGeom>
          <a:gradFill>
            <a:gsLst>
              <a:gs pos="50000">
                <a:srgbClr val="007AC2"/>
              </a:gs>
              <a:gs pos="100000">
                <a:srgbClr val="32AB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Picture 8">
            <a:extLst>
              <a:ext uri="{FF2B5EF4-FFF2-40B4-BE49-F238E27FC236}">
                <a16:creationId xmlns:a16="http://schemas.microsoft.com/office/drawing/2014/main" id="{51CFF3D7-C690-ED43-A7D5-AD9AB27865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5" name="Title 1">
            <a:extLst>
              <a:ext uri="{FF2B5EF4-FFF2-40B4-BE49-F238E27FC236}">
                <a16:creationId xmlns:a16="http://schemas.microsoft.com/office/drawing/2014/main" id="{351240AC-75AC-4288-951E-987B81E37E89}"/>
              </a:ext>
            </a:extLst>
          </p:cNvPr>
          <p:cNvSpPr>
            <a:spLocks noGrp="1"/>
          </p:cNvSpPr>
          <p:nvPr>
            <p:ph type="ctrTitle" hasCustomPrompt="1"/>
          </p:nvPr>
        </p:nvSpPr>
        <p:spPr>
          <a:xfrm>
            <a:off x="1010562" y="998500"/>
            <a:ext cx="10170876" cy="4588041"/>
          </a:xfrm>
          <a:prstGeom prst="rect">
            <a:avLst/>
          </a:prstGeom>
        </p:spPr>
        <p:txBody>
          <a:bodyPr lIns="0" tIns="0" rIns="0" bIns="0" anchor="ctr">
            <a:norm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spTree>
    <p:extLst>
      <p:ext uri="{BB962C8B-B14F-4D97-AF65-F5344CB8AC3E}">
        <p14:creationId xmlns:p14="http://schemas.microsoft.com/office/powerpoint/2010/main" val="128587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2 grå">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6F011C0E-0C4A-4057-BB1D-C512D97D47B1}"/>
              </a:ext>
            </a:extLst>
          </p:cNvPr>
          <p:cNvSpPr>
            <a:spLocks noGrp="1"/>
          </p:cNvSpPr>
          <p:nvPr>
            <p:ph type="title" hasCustomPrompt="1"/>
          </p:nvPr>
        </p:nvSpPr>
        <p:spPr>
          <a:xfrm>
            <a:off x="719137" y="739140"/>
            <a:ext cx="4654968" cy="1025492"/>
          </a:xfrm>
          <a:prstGeom prst="rect">
            <a:avLst/>
          </a:prstGeom>
        </p:spPr>
        <p:txBody>
          <a:bodyPr vert="horz" lIns="0" tIns="0" rIns="0" bIns="0" rtlCol="0" anchor="t">
            <a:normAutofit/>
          </a:bodyPr>
          <a:lstStyle>
            <a:lvl1pPr>
              <a:defRPr/>
            </a:lvl1pPr>
          </a:lstStyle>
          <a:p>
            <a:r>
              <a:rPr lang="nb-NO" noProof="0"/>
              <a:t>Tittel</a:t>
            </a:r>
          </a:p>
        </p:txBody>
      </p:sp>
      <p:sp>
        <p:nvSpPr>
          <p:cNvPr id="16" name="Rectangle 15">
            <a:extLst>
              <a:ext uri="{FF2B5EF4-FFF2-40B4-BE49-F238E27FC236}">
                <a16:creationId xmlns:a16="http://schemas.microsoft.com/office/drawing/2014/main" id="{3C2028A8-DDDF-417A-9AC4-705DEE47DE29}"/>
              </a:ext>
            </a:extLst>
          </p:cNvPr>
          <p:cNvSpPr/>
          <p:nvPr userDrawn="1"/>
        </p:nvSpPr>
        <p:spPr>
          <a:xfrm>
            <a:off x="6096000" y="0"/>
            <a:ext cx="6096000" cy="685800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pic>
        <p:nvPicPr>
          <p:cNvPr id="17" name="Image 9">
            <a:extLst>
              <a:ext uri="{FF2B5EF4-FFF2-40B4-BE49-F238E27FC236}">
                <a16:creationId xmlns:a16="http://schemas.microsoft.com/office/drawing/2014/main" id="{91B963FF-5BA8-4B1C-8F77-75057C5857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
        <p:nvSpPr>
          <p:cNvPr id="9" name="ZoneTexte 8">
            <a:extLst>
              <a:ext uri="{FF2B5EF4-FFF2-40B4-BE49-F238E27FC236}">
                <a16:creationId xmlns:a16="http://schemas.microsoft.com/office/drawing/2014/main" id="{9F534058-EEEB-4AD1-9139-1380907E4B60}"/>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0" name="Rectangle 9">
            <a:extLst>
              <a:ext uri="{FF2B5EF4-FFF2-40B4-BE49-F238E27FC236}">
                <a16:creationId xmlns:a16="http://schemas.microsoft.com/office/drawing/2014/main" id="{41B87282-3191-405E-89F7-08B13818FBCA}"/>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1" name="Text Placeholder 4">
            <a:extLst>
              <a:ext uri="{FF2B5EF4-FFF2-40B4-BE49-F238E27FC236}">
                <a16:creationId xmlns:a16="http://schemas.microsoft.com/office/drawing/2014/main" id="{6C11D9C6-AFBD-4E90-B330-3AFBFE065689}"/>
              </a:ext>
            </a:extLst>
          </p:cNvPr>
          <p:cNvSpPr>
            <a:spLocks noGrp="1"/>
          </p:cNvSpPr>
          <p:nvPr>
            <p:ph type="body" sz="quarter" idx="10" hasCustomPrompt="1"/>
          </p:nvPr>
        </p:nvSpPr>
        <p:spPr>
          <a:xfrm>
            <a:off x="720183" y="2052084"/>
            <a:ext cx="4653922" cy="4074456"/>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Tree>
    <p:extLst>
      <p:ext uri="{BB962C8B-B14F-4D97-AF65-F5344CB8AC3E}">
        <p14:creationId xmlns:p14="http://schemas.microsoft.com/office/powerpoint/2010/main" val="17103063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reak insert photo">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2"/>
            <a:ext cx="12191999" cy="6858001"/>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cxnSp>
        <p:nvCxnSpPr>
          <p:cNvPr id="16" name="Connecteur droit 15"/>
          <p:cNvCxnSpPr>
            <a:cxnSpLocks/>
          </p:cNvCxnSpPr>
          <p:nvPr userDrawn="1"/>
        </p:nvCxnSpPr>
        <p:spPr>
          <a:xfrm>
            <a:off x="12465934" y="0"/>
            <a:ext cx="0" cy="139059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userDrawn="1"/>
        </p:nvSpPr>
        <p:spPr>
          <a:xfrm>
            <a:off x="12526894" y="-86735"/>
            <a:ext cx="2836672" cy="830997"/>
          </a:xfrm>
          <a:prstGeom prst="rect">
            <a:avLst/>
          </a:prstGeom>
          <a:noFill/>
        </p:spPr>
        <p:txBody>
          <a:bodyPr wrap="square" rtlCol="0">
            <a:spAutoFit/>
          </a:bodyPr>
          <a:lstStyle/>
          <a:p>
            <a:r>
              <a:rPr lang="en-GB" sz="1200" noProof="0"/>
              <a:t>To change the background, </a:t>
            </a:r>
          </a:p>
          <a:p>
            <a:r>
              <a:rPr lang="en-GB" sz="1200" noProof="0"/>
              <a:t>delete the current photo </a:t>
            </a:r>
          </a:p>
          <a:p>
            <a:r>
              <a:rPr lang="en-GB" sz="1200" noProof="0"/>
              <a:t>and click on the icon </a:t>
            </a:r>
          </a:p>
          <a:p>
            <a:r>
              <a:rPr lang="en-GB" sz="1200" noProof="0"/>
              <a:t>for the new image from your library.</a:t>
            </a:r>
          </a:p>
        </p:txBody>
      </p:sp>
      <p:pic>
        <p:nvPicPr>
          <p:cNvPr id="14" name="Picture 13">
            <a:extLst>
              <a:ext uri="{FF2B5EF4-FFF2-40B4-BE49-F238E27FC236}">
                <a16:creationId xmlns:a16="http://schemas.microsoft.com/office/drawing/2014/main" id="{01041E80-6F32-49C2-B007-50C27C0C28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55892" y="6138831"/>
            <a:ext cx="1737392" cy="221171"/>
          </a:xfrm>
          <a:prstGeom prst="rect">
            <a:avLst/>
          </a:prstGeom>
        </p:spPr>
      </p:pic>
      <p:sp>
        <p:nvSpPr>
          <p:cNvPr id="12" name="Title 1">
            <a:extLst>
              <a:ext uri="{FF2B5EF4-FFF2-40B4-BE49-F238E27FC236}">
                <a16:creationId xmlns:a16="http://schemas.microsoft.com/office/drawing/2014/main" id="{03B16C72-3BE5-418A-9062-3FA3E6755502}"/>
              </a:ext>
            </a:extLst>
          </p:cNvPr>
          <p:cNvSpPr>
            <a:spLocks noGrp="1"/>
          </p:cNvSpPr>
          <p:nvPr>
            <p:ph type="ctrTitle" hasCustomPrompt="1"/>
          </p:nvPr>
        </p:nvSpPr>
        <p:spPr>
          <a:xfrm>
            <a:off x="1010562" y="998500"/>
            <a:ext cx="10170876" cy="1412622"/>
          </a:xfrm>
          <a:prstGeom prst="rect">
            <a:avLst/>
          </a:prstGeom>
        </p:spPr>
        <p:txBody>
          <a:bodyPr wrap="square" lIns="0" tIns="576000" rIns="0" bIns="0" anchor="t">
            <a:spAutoFit/>
          </a:bodyPr>
          <a:lstStyle>
            <a:lvl1pPr algn="ctr">
              <a:defRPr sz="5400" b="1" i="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noProof="0"/>
              <a:t>“Type text or a quote”</a:t>
            </a:r>
          </a:p>
        </p:txBody>
      </p:sp>
      <p:sp>
        <p:nvSpPr>
          <p:cNvPr id="13" name="ZoneTexte 16">
            <a:extLst>
              <a:ext uri="{FF2B5EF4-FFF2-40B4-BE49-F238E27FC236}">
                <a16:creationId xmlns:a16="http://schemas.microsoft.com/office/drawing/2014/main" id="{1CA96853-84A2-45AE-9389-966EA584A193}"/>
              </a:ext>
            </a:extLst>
          </p:cNvPr>
          <p:cNvSpPr txBox="1"/>
          <p:nvPr userDrawn="1"/>
        </p:nvSpPr>
        <p:spPr>
          <a:xfrm>
            <a:off x="12526894" y="744262"/>
            <a:ext cx="2836672" cy="646331"/>
          </a:xfrm>
          <a:prstGeom prst="rect">
            <a:avLst/>
          </a:prstGeom>
          <a:noFill/>
        </p:spPr>
        <p:txBody>
          <a:bodyPr wrap="square" rtlCol="0">
            <a:spAutoFit/>
          </a:bodyPr>
          <a:lstStyle/>
          <a:p>
            <a:r>
              <a:rPr lang="en-GB" sz="1200" noProof="0"/>
              <a:t>Place a black square shape with transparency of e.g. 70% behind the text to make text easier to read.</a:t>
            </a:r>
          </a:p>
        </p:txBody>
      </p:sp>
    </p:spTree>
    <p:extLst>
      <p:ext uri="{BB962C8B-B14F-4D97-AF65-F5344CB8AC3E}">
        <p14:creationId xmlns:p14="http://schemas.microsoft.com/office/powerpoint/2010/main" val="1876761956"/>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ide insert photo">
    <p:spTree>
      <p:nvGrpSpPr>
        <p:cNvPr id="1" name=""/>
        <p:cNvGrpSpPr/>
        <p:nvPr/>
      </p:nvGrpSpPr>
      <p:grpSpPr>
        <a:xfrm>
          <a:off x="0" y="0"/>
          <a:ext cx="0" cy="0"/>
          <a:chOff x="0" y="0"/>
          <a:chExt cx="0" cy="0"/>
        </a:xfrm>
      </p:grpSpPr>
      <p:sp>
        <p:nvSpPr>
          <p:cNvPr id="20" name="Espace réservé pour une image  2">
            <a:extLst>
              <a:ext uri="{FF2B5EF4-FFF2-40B4-BE49-F238E27FC236}">
                <a16:creationId xmlns:a16="http://schemas.microsoft.com/office/drawing/2014/main" id="{E71E3310-2B05-4AE1-AFDF-FED61D7DC815}"/>
              </a:ext>
            </a:extLst>
          </p:cNvPr>
          <p:cNvSpPr>
            <a:spLocks noGrp="1"/>
          </p:cNvSpPr>
          <p:nvPr>
            <p:ph type="pic" idx="15"/>
          </p:nvPr>
        </p:nvSpPr>
        <p:spPr>
          <a:xfrm>
            <a:off x="0" y="-1"/>
            <a:ext cx="12191999" cy="61056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cxnSp>
        <p:nvCxnSpPr>
          <p:cNvPr id="14" name="Connecteur droit 13"/>
          <p:cNvCxnSpPr/>
          <p:nvPr userDrawn="1"/>
        </p:nvCxnSpPr>
        <p:spPr>
          <a:xfrm>
            <a:off x="12465934" y="0"/>
            <a:ext cx="0" cy="6591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userDrawn="1"/>
        </p:nvSpPr>
        <p:spPr>
          <a:xfrm>
            <a:off x="12526894" y="-86735"/>
            <a:ext cx="2836672" cy="830997"/>
          </a:xfrm>
          <a:prstGeom prst="rect">
            <a:avLst/>
          </a:prstGeom>
          <a:noFill/>
        </p:spPr>
        <p:txBody>
          <a:bodyPr wrap="square" rtlCol="0">
            <a:spAutoFit/>
          </a:bodyPr>
          <a:lstStyle/>
          <a:p>
            <a:r>
              <a:rPr lang="en-GB" sz="1200" noProof="0"/>
              <a:t>To change the background, </a:t>
            </a:r>
          </a:p>
          <a:p>
            <a:r>
              <a:rPr lang="en-GB" sz="1200" noProof="0"/>
              <a:t>delete the current photo </a:t>
            </a:r>
          </a:p>
          <a:p>
            <a:r>
              <a:rPr lang="en-GB" sz="1200" noProof="0"/>
              <a:t>and click on the icon </a:t>
            </a:r>
          </a:p>
          <a:p>
            <a:r>
              <a:rPr lang="en-GB" sz="1200" noProof="0"/>
              <a:t>for the new image from your library.</a:t>
            </a:r>
          </a:p>
        </p:txBody>
      </p:sp>
      <p:sp>
        <p:nvSpPr>
          <p:cNvPr id="12" name="Espace réservé du texte 8">
            <a:extLst>
              <a:ext uri="{FF2B5EF4-FFF2-40B4-BE49-F238E27FC236}">
                <a16:creationId xmlns:a16="http://schemas.microsoft.com/office/drawing/2014/main" id="{EF854658-8F54-49B4-B9CE-8D1C5128E98F}"/>
              </a:ext>
            </a:extLst>
          </p:cNvPr>
          <p:cNvSpPr>
            <a:spLocks noGrp="1"/>
          </p:cNvSpPr>
          <p:nvPr>
            <p:ph type="body" sz="quarter" idx="16" hasCustomPrompt="1"/>
          </p:nvPr>
        </p:nvSpPr>
        <p:spPr>
          <a:xfrm>
            <a:off x="6564578" y="-1"/>
            <a:ext cx="5627422" cy="6105599"/>
          </a:xfrm>
          <a:gradFill flip="none" rotWithShape="1">
            <a:gsLst>
              <a:gs pos="0">
                <a:schemeClr val="tx1">
                  <a:lumMod val="50000"/>
                  <a:alpha val="0"/>
                </a:schemeClr>
              </a:gs>
              <a:gs pos="23000">
                <a:srgbClr val="252525">
                  <a:alpha val="22000"/>
                </a:srgbClr>
              </a:gs>
              <a:gs pos="100000">
                <a:schemeClr val="tx1">
                  <a:lumMod val="50000"/>
                  <a:alpha val="34000"/>
                </a:schemeClr>
              </a:gs>
            </a:gsLst>
            <a:lin ang="0" scaled="1"/>
            <a:tileRect/>
          </a:gradFill>
          <a:ln w="3175">
            <a:noFill/>
          </a:ln>
        </p:spPr>
        <p:txBody>
          <a:bodyPr lIns="864000" tIns="1188000" rIns="648000" bIns="0">
            <a:normAutofit/>
          </a:bodyPr>
          <a:lstStyle>
            <a:lvl1pPr marL="0" indent="0">
              <a:buNone/>
              <a:defRPr sz="2800" b="1" baseline="0">
                <a:solidFill>
                  <a:schemeClr val="bg1"/>
                </a:solidFill>
              </a:defRPr>
            </a:lvl1pPr>
          </a:lstStyle>
          <a:p>
            <a:pPr lvl="0"/>
            <a:r>
              <a:rPr lang="en-GB" noProof="0"/>
              <a:t>Text – Tahoma 28pt</a:t>
            </a:r>
          </a:p>
        </p:txBody>
      </p:sp>
    </p:spTree>
    <p:extLst>
      <p:ext uri="{BB962C8B-B14F-4D97-AF65-F5344CB8AC3E}">
        <p14:creationId xmlns:p14="http://schemas.microsoft.com/office/powerpoint/2010/main" val="17611449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harts">
    <p:spTree>
      <p:nvGrpSpPr>
        <p:cNvPr id="1" name=""/>
        <p:cNvGrpSpPr/>
        <p:nvPr/>
      </p:nvGrpSpPr>
      <p:grpSpPr>
        <a:xfrm>
          <a:off x="0" y="0"/>
          <a:ext cx="0" cy="0"/>
          <a:chOff x="0" y="0"/>
          <a:chExt cx="0" cy="0"/>
        </a:xfrm>
      </p:grpSpPr>
      <p:sp>
        <p:nvSpPr>
          <p:cNvPr id="3" name="Espace réservé du graphique 2">
            <a:extLst>
              <a:ext uri="{FF2B5EF4-FFF2-40B4-BE49-F238E27FC236}">
                <a16:creationId xmlns:a16="http://schemas.microsoft.com/office/drawing/2014/main" id="{D2014B7E-6734-44D5-8300-435BC39AD7F0}"/>
              </a:ext>
            </a:extLst>
          </p:cNvPr>
          <p:cNvSpPr>
            <a:spLocks noGrp="1"/>
          </p:cNvSpPr>
          <p:nvPr>
            <p:ph type="chart" sz="quarter" idx="13"/>
          </p:nvPr>
        </p:nvSpPr>
        <p:spPr>
          <a:xfrm>
            <a:off x="72000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en-US" noProof="0"/>
              <a:t>Click icon to add chart</a:t>
            </a:r>
            <a:endParaRPr lang="en-GB" noProof="0"/>
          </a:p>
        </p:txBody>
      </p:sp>
      <p:sp>
        <p:nvSpPr>
          <p:cNvPr id="15" name="Rectangle 14"/>
          <p:cNvSpPr/>
          <p:nvPr userDrawn="1"/>
        </p:nvSpPr>
        <p:spPr>
          <a:xfrm>
            <a:off x="0" y="-374907"/>
            <a:ext cx="25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6" name="Rectangle 15"/>
          <p:cNvSpPr/>
          <p:nvPr userDrawn="1"/>
        </p:nvSpPr>
        <p:spPr>
          <a:xfrm>
            <a:off x="299435" y="-374857"/>
            <a:ext cx="252000" cy="252000"/>
          </a:xfrm>
          <a:prstGeom prst="rect">
            <a:avLst/>
          </a:prstGeom>
          <a:solidFill>
            <a:srgbClr val="D51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7" name="Rectangle 16"/>
          <p:cNvSpPr/>
          <p:nvPr userDrawn="1"/>
        </p:nvSpPr>
        <p:spPr>
          <a:xfrm>
            <a:off x="593138" y="-374857"/>
            <a:ext cx="252000" cy="252000"/>
          </a:xfrm>
          <a:prstGeom prst="rect">
            <a:avLst/>
          </a:prstGeom>
          <a:solidFill>
            <a:srgbClr val="E95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8" name="Rectangle 17"/>
          <p:cNvSpPr/>
          <p:nvPr userDrawn="1"/>
        </p:nvSpPr>
        <p:spPr>
          <a:xfrm>
            <a:off x="892573" y="-374857"/>
            <a:ext cx="252000" cy="252000"/>
          </a:xfrm>
          <a:prstGeom prst="rect">
            <a:avLst/>
          </a:prstGeom>
          <a:solidFill>
            <a:srgbClr val="8D1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9" name="Rectangle 18"/>
          <p:cNvSpPr/>
          <p:nvPr userDrawn="1"/>
        </p:nvSpPr>
        <p:spPr>
          <a:xfrm>
            <a:off x="1187264" y="-374907"/>
            <a:ext cx="252000" cy="252000"/>
          </a:xfrm>
          <a:prstGeom prst="rect">
            <a:avLst/>
          </a:prstGeom>
          <a:solidFill>
            <a:srgbClr val="00A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0" name="Rectangle 19"/>
          <p:cNvSpPr/>
          <p:nvPr userDrawn="1"/>
        </p:nvSpPr>
        <p:spPr>
          <a:xfrm>
            <a:off x="1486699" y="-374907"/>
            <a:ext cx="252000" cy="252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21" name="ZoneTexte 20"/>
          <p:cNvSpPr txBox="1"/>
          <p:nvPr userDrawn="1"/>
        </p:nvSpPr>
        <p:spPr>
          <a:xfrm>
            <a:off x="1733619" y="-384054"/>
            <a:ext cx="4080298" cy="276999"/>
          </a:xfrm>
          <a:prstGeom prst="rect">
            <a:avLst/>
          </a:prstGeom>
          <a:noFill/>
        </p:spPr>
        <p:txBody>
          <a:bodyPr wrap="square" rtlCol="0">
            <a:spAutoFit/>
          </a:bodyPr>
          <a:lstStyle/>
          <a:p>
            <a:r>
              <a:rPr lang="en-GB" sz="1200" noProof="0"/>
              <a:t>Color of charts</a:t>
            </a:r>
          </a:p>
        </p:txBody>
      </p:sp>
      <p:cxnSp>
        <p:nvCxnSpPr>
          <p:cNvPr id="28" name="Connecteur droit 27"/>
          <p:cNvCxnSpPr/>
          <p:nvPr userDrawn="1"/>
        </p:nvCxnSpPr>
        <p:spPr>
          <a:xfrm>
            <a:off x="12465934" y="0"/>
            <a:ext cx="0" cy="4724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userDrawn="1"/>
        </p:nvSpPr>
        <p:spPr>
          <a:xfrm>
            <a:off x="12526894" y="-86735"/>
            <a:ext cx="2836672" cy="646331"/>
          </a:xfrm>
          <a:prstGeom prst="rect">
            <a:avLst/>
          </a:prstGeom>
          <a:noFill/>
        </p:spPr>
        <p:txBody>
          <a:bodyPr wrap="square" rtlCol="0">
            <a:spAutoFit/>
          </a:bodyPr>
          <a:lstStyle/>
          <a:p>
            <a:r>
              <a:rPr lang="en-GB" sz="1200" noProof="0"/>
              <a:t>To add a chart,</a:t>
            </a:r>
          </a:p>
          <a:p>
            <a:r>
              <a:rPr lang="en-GB" sz="1200" noProof="0"/>
              <a:t>click on the icon</a:t>
            </a:r>
          </a:p>
          <a:p>
            <a:r>
              <a:rPr lang="en-GB" sz="1200" noProof="0"/>
              <a:t>to create your next chart.</a:t>
            </a:r>
          </a:p>
        </p:txBody>
      </p:sp>
      <p:sp>
        <p:nvSpPr>
          <p:cNvPr id="27" name="Espace réservé du graphique 2">
            <a:extLst>
              <a:ext uri="{FF2B5EF4-FFF2-40B4-BE49-F238E27FC236}">
                <a16:creationId xmlns:a16="http://schemas.microsoft.com/office/drawing/2014/main" id="{8B9F7F5F-BDEC-C146-8756-2D043461223D}"/>
              </a:ext>
            </a:extLst>
          </p:cNvPr>
          <p:cNvSpPr>
            <a:spLocks noGrp="1"/>
          </p:cNvSpPr>
          <p:nvPr>
            <p:ph type="chart" sz="quarter" idx="14"/>
          </p:nvPr>
        </p:nvSpPr>
        <p:spPr>
          <a:xfrm>
            <a:off x="434745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en-US" noProof="0"/>
              <a:t>Click icon to add chart</a:t>
            </a:r>
            <a:endParaRPr lang="en-GB" noProof="0"/>
          </a:p>
        </p:txBody>
      </p:sp>
      <p:sp>
        <p:nvSpPr>
          <p:cNvPr id="32" name="Espace réservé du graphique 2">
            <a:extLst>
              <a:ext uri="{FF2B5EF4-FFF2-40B4-BE49-F238E27FC236}">
                <a16:creationId xmlns:a16="http://schemas.microsoft.com/office/drawing/2014/main" id="{31E04F0A-8752-F54C-B3B5-498806AEB2AF}"/>
              </a:ext>
            </a:extLst>
          </p:cNvPr>
          <p:cNvSpPr>
            <a:spLocks noGrp="1"/>
          </p:cNvSpPr>
          <p:nvPr>
            <p:ph type="chart" sz="quarter" idx="15"/>
          </p:nvPr>
        </p:nvSpPr>
        <p:spPr>
          <a:xfrm>
            <a:off x="7974900" y="2036618"/>
            <a:ext cx="3495740" cy="3609057"/>
          </a:xfrm>
          <a:solidFill>
            <a:schemeClr val="bg1">
              <a:lumMod val="95000"/>
            </a:schemeClr>
          </a:solidFill>
        </p:spPr>
        <p:txBody>
          <a:bodyPr anchor="ctr"/>
          <a:lstStyle>
            <a:lvl1pPr marL="0" indent="0" algn="ctr">
              <a:buNone/>
              <a:defRPr sz="1400" b="0">
                <a:solidFill>
                  <a:schemeClr val="accent1"/>
                </a:solidFill>
              </a:defRPr>
            </a:lvl1pPr>
          </a:lstStyle>
          <a:p>
            <a:r>
              <a:rPr lang="en-US" noProof="0"/>
              <a:t>Click icon to add chart</a:t>
            </a:r>
            <a:endParaRPr lang="en-GB" noProof="0"/>
          </a:p>
        </p:txBody>
      </p:sp>
      <p:sp>
        <p:nvSpPr>
          <p:cNvPr id="22" name="Espace réservé du titre 1">
            <a:extLst>
              <a:ext uri="{FF2B5EF4-FFF2-40B4-BE49-F238E27FC236}">
                <a16:creationId xmlns:a16="http://schemas.microsoft.com/office/drawing/2014/main" id="{BA2DB47F-69AC-4AA6-B56A-970E502035A5}"/>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Tree>
    <p:extLst>
      <p:ext uri="{BB962C8B-B14F-4D97-AF65-F5344CB8AC3E}">
        <p14:creationId xmlns:p14="http://schemas.microsoft.com/office/powerpoint/2010/main" val="18397287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Espace réservé du tableau 10">
            <a:extLst>
              <a:ext uri="{FF2B5EF4-FFF2-40B4-BE49-F238E27FC236}">
                <a16:creationId xmlns:a16="http://schemas.microsoft.com/office/drawing/2014/main" id="{B75B041A-8574-4B31-93E5-C721F617AC08}"/>
              </a:ext>
            </a:extLst>
          </p:cNvPr>
          <p:cNvSpPr>
            <a:spLocks noGrp="1"/>
          </p:cNvSpPr>
          <p:nvPr>
            <p:ph type="tbl" sz="quarter" idx="13"/>
          </p:nvPr>
        </p:nvSpPr>
        <p:spPr>
          <a:xfrm>
            <a:off x="725488" y="1772921"/>
            <a:ext cx="10741025" cy="4114166"/>
          </a:xfrm>
          <a:solidFill>
            <a:schemeClr val="bg1">
              <a:lumMod val="95000"/>
            </a:schemeClr>
          </a:solidFill>
        </p:spPr>
        <p:txBody>
          <a:bodyPr anchor="ctr"/>
          <a:lstStyle>
            <a:lvl1pPr marL="0" indent="0" algn="ctr">
              <a:buNone/>
              <a:defRPr sz="1400" b="0">
                <a:solidFill>
                  <a:schemeClr val="accent1"/>
                </a:solidFill>
              </a:defRPr>
            </a:lvl1pPr>
          </a:lstStyle>
          <a:p>
            <a:r>
              <a:rPr lang="en-US" noProof="0"/>
              <a:t>Click icon to add table</a:t>
            </a:r>
            <a:endParaRPr lang="en-GB" noProof="0"/>
          </a:p>
        </p:txBody>
      </p:sp>
      <p:sp>
        <p:nvSpPr>
          <p:cNvPr id="9" name="ZoneTexte 8"/>
          <p:cNvSpPr txBox="1"/>
          <p:nvPr userDrawn="1"/>
        </p:nvSpPr>
        <p:spPr>
          <a:xfrm>
            <a:off x="555101" y="-384054"/>
            <a:ext cx="4080298" cy="276999"/>
          </a:xfrm>
          <a:prstGeom prst="rect">
            <a:avLst/>
          </a:prstGeom>
          <a:noFill/>
        </p:spPr>
        <p:txBody>
          <a:bodyPr wrap="square" rtlCol="0">
            <a:spAutoFit/>
          </a:bodyPr>
          <a:lstStyle/>
          <a:p>
            <a:r>
              <a:rPr lang="en-GB" sz="1200" noProof="0"/>
              <a:t>Color of dashboards</a:t>
            </a:r>
          </a:p>
        </p:txBody>
      </p:sp>
      <p:sp>
        <p:nvSpPr>
          <p:cNvPr id="12" name="Rectangle 11"/>
          <p:cNvSpPr/>
          <p:nvPr userDrawn="1"/>
        </p:nvSpPr>
        <p:spPr>
          <a:xfrm>
            <a:off x="7095" y="-374907"/>
            <a:ext cx="252000"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13" name="Rectangle 12"/>
          <p:cNvSpPr/>
          <p:nvPr userDrawn="1"/>
        </p:nvSpPr>
        <p:spPr>
          <a:xfrm>
            <a:off x="306530" y="-374907"/>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cxnSp>
        <p:nvCxnSpPr>
          <p:cNvPr id="15" name="Connecteur droit 14"/>
          <p:cNvCxnSpPr/>
          <p:nvPr userDrawn="1"/>
        </p:nvCxnSpPr>
        <p:spPr>
          <a:xfrm>
            <a:off x="12465934" y="0"/>
            <a:ext cx="0" cy="47244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userDrawn="1"/>
        </p:nvSpPr>
        <p:spPr>
          <a:xfrm>
            <a:off x="12526894" y="-86735"/>
            <a:ext cx="2836672" cy="646331"/>
          </a:xfrm>
          <a:prstGeom prst="rect">
            <a:avLst/>
          </a:prstGeom>
          <a:noFill/>
        </p:spPr>
        <p:txBody>
          <a:bodyPr wrap="square" rtlCol="0">
            <a:spAutoFit/>
          </a:bodyPr>
          <a:lstStyle/>
          <a:p>
            <a:r>
              <a:rPr lang="en-GB" sz="1200" noProof="0"/>
              <a:t>To add a dashboard,</a:t>
            </a:r>
          </a:p>
          <a:p>
            <a:r>
              <a:rPr lang="en-GB" sz="1200" noProof="0"/>
              <a:t>click on the icon</a:t>
            </a:r>
          </a:p>
          <a:p>
            <a:r>
              <a:rPr lang="en-GB" sz="1200" noProof="0"/>
              <a:t>to create your next chart.</a:t>
            </a:r>
          </a:p>
        </p:txBody>
      </p:sp>
      <p:sp>
        <p:nvSpPr>
          <p:cNvPr id="14" name="Espace réservé du titre 1">
            <a:extLst>
              <a:ext uri="{FF2B5EF4-FFF2-40B4-BE49-F238E27FC236}">
                <a16:creationId xmlns:a16="http://schemas.microsoft.com/office/drawing/2014/main" id="{61462B12-59CA-4EA6-988A-7399D0A3449D}"/>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Tree>
    <p:extLst>
      <p:ext uri="{BB962C8B-B14F-4D97-AF65-F5344CB8AC3E}">
        <p14:creationId xmlns:p14="http://schemas.microsoft.com/office/powerpoint/2010/main" val="1771408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small">
    <p:spTree>
      <p:nvGrpSpPr>
        <p:cNvPr id="1" name=""/>
        <p:cNvGrpSpPr/>
        <p:nvPr/>
      </p:nvGrpSpPr>
      <p:grpSpPr>
        <a:xfrm>
          <a:off x="0" y="0"/>
          <a:ext cx="0" cy="0"/>
          <a:chOff x="0" y="0"/>
          <a:chExt cx="0" cy="0"/>
        </a:xfrm>
      </p:grpSpPr>
      <p:cxnSp>
        <p:nvCxnSpPr>
          <p:cNvPr id="18" name="Connecteur droit 17"/>
          <p:cNvCxnSpPr/>
          <p:nvPr userDrawn="1"/>
        </p:nvCxnSpPr>
        <p:spPr>
          <a:xfrm>
            <a:off x="12465934" y="0"/>
            <a:ext cx="0" cy="6591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userDrawn="1"/>
        </p:nvSpPr>
        <p:spPr>
          <a:xfrm>
            <a:off x="12526894" y="-86735"/>
            <a:ext cx="2836672" cy="830997"/>
          </a:xfrm>
          <a:prstGeom prst="rect">
            <a:avLst/>
          </a:prstGeom>
          <a:noFill/>
        </p:spPr>
        <p:txBody>
          <a:bodyPr wrap="square" rtlCol="0">
            <a:spAutoFit/>
          </a:bodyPr>
          <a:lstStyle/>
          <a:p>
            <a:r>
              <a:rPr lang="en-GB" sz="1200" noProof="0"/>
              <a:t>To change the image, </a:t>
            </a:r>
          </a:p>
          <a:p>
            <a:r>
              <a:rPr lang="en-GB" sz="1200" noProof="0"/>
              <a:t>delete the current photo </a:t>
            </a:r>
          </a:p>
          <a:p>
            <a:r>
              <a:rPr lang="en-GB" sz="1200" noProof="0"/>
              <a:t>and click on the icon </a:t>
            </a:r>
          </a:p>
          <a:p>
            <a:r>
              <a:rPr lang="en-GB" sz="1200" noProof="0"/>
              <a:t>for the new image from your library.</a:t>
            </a:r>
          </a:p>
        </p:txBody>
      </p:sp>
      <p:sp>
        <p:nvSpPr>
          <p:cNvPr id="24" name="Espace réservé du titre 1">
            <a:extLst>
              <a:ext uri="{FF2B5EF4-FFF2-40B4-BE49-F238E27FC236}">
                <a16:creationId xmlns:a16="http://schemas.microsoft.com/office/drawing/2014/main" id="{53555944-260F-4CAA-9A48-4C566A1CBA44}"/>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36" name="Picture Placeholder 3">
            <a:extLst>
              <a:ext uri="{FF2B5EF4-FFF2-40B4-BE49-F238E27FC236}">
                <a16:creationId xmlns:a16="http://schemas.microsoft.com/office/drawing/2014/main" id="{1CD2256F-5DBA-45F8-B100-62F2345ED5C9}"/>
              </a:ext>
            </a:extLst>
          </p:cNvPr>
          <p:cNvSpPr>
            <a:spLocks noGrp="1" noChangeAspect="1"/>
          </p:cNvSpPr>
          <p:nvPr>
            <p:ph type="pic" sz="quarter" idx="12"/>
          </p:nvPr>
        </p:nvSpPr>
        <p:spPr>
          <a:xfrm>
            <a:off x="1149628"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en-US" noProof="0"/>
              <a:t>Click icon to add picture</a:t>
            </a:r>
            <a:endParaRPr lang="en-GB" noProof="0"/>
          </a:p>
        </p:txBody>
      </p:sp>
      <p:sp>
        <p:nvSpPr>
          <p:cNvPr id="37" name="Picture Placeholder 3">
            <a:extLst>
              <a:ext uri="{FF2B5EF4-FFF2-40B4-BE49-F238E27FC236}">
                <a16:creationId xmlns:a16="http://schemas.microsoft.com/office/drawing/2014/main" id="{0C88D661-E981-4AB9-B8F0-1B6DCB72B9AC}"/>
              </a:ext>
            </a:extLst>
          </p:cNvPr>
          <p:cNvSpPr>
            <a:spLocks noGrp="1" noChangeAspect="1"/>
          </p:cNvSpPr>
          <p:nvPr>
            <p:ph type="pic" sz="quarter" idx="13"/>
          </p:nvPr>
        </p:nvSpPr>
        <p:spPr>
          <a:xfrm>
            <a:off x="3733763"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en-US" noProof="0"/>
              <a:t>Click icon to add picture</a:t>
            </a:r>
            <a:endParaRPr lang="en-GB" noProof="0"/>
          </a:p>
        </p:txBody>
      </p:sp>
      <p:sp>
        <p:nvSpPr>
          <p:cNvPr id="38" name="Picture Placeholder 3">
            <a:extLst>
              <a:ext uri="{FF2B5EF4-FFF2-40B4-BE49-F238E27FC236}">
                <a16:creationId xmlns:a16="http://schemas.microsoft.com/office/drawing/2014/main" id="{E5BEC390-94BA-4733-BFCE-1725AF927AEC}"/>
              </a:ext>
            </a:extLst>
          </p:cNvPr>
          <p:cNvSpPr>
            <a:spLocks noGrp="1" noChangeAspect="1"/>
          </p:cNvSpPr>
          <p:nvPr>
            <p:ph type="pic" sz="quarter" idx="14"/>
          </p:nvPr>
        </p:nvSpPr>
        <p:spPr>
          <a:xfrm>
            <a:off x="6318610"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en-US" noProof="0"/>
              <a:t>Click icon to add picture</a:t>
            </a:r>
            <a:endParaRPr lang="en-GB" noProof="0"/>
          </a:p>
        </p:txBody>
      </p:sp>
      <p:sp>
        <p:nvSpPr>
          <p:cNvPr id="39" name="Picture Placeholder 3">
            <a:extLst>
              <a:ext uri="{FF2B5EF4-FFF2-40B4-BE49-F238E27FC236}">
                <a16:creationId xmlns:a16="http://schemas.microsoft.com/office/drawing/2014/main" id="{68E432C7-7D01-4A34-96C3-628D82F7A2E5}"/>
              </a:ext>
            </a:extLst>
          </p:cNvPr>
          <p:cNvSpPr>
            <a:spLocks noGrp="1" noChangeAspect="1"/>
          </p:cNvSpPr>
          <p:nvPr>
            <p:ph type="pic" sz="quarter" idx="15"/>
          </p:nvPr>
        </p:nvSpPr>
        <p:spPr>
          <a:xfrm>
            <a:off x="8902896" y="2230963"/>
            <a:ext cx="2038273" cy="2194560"/>
          </a:xfrm>
          <a:prstGeom prst="rect">
            <a:avLst/>
          </a:prstGeom>
          <a:ln w="6350">
            <a:noFill/>
          </a:ln>
        </p:spPr>
        <p:txBody>
          <a:bodyPr anchor="ctr"/>
          <a:lstStyle>
            <a:lvl1pPr marL="0" indent="0" algn="ctr">
              <a:buNone/>
              <a:defRPr sz="1400" b="0" i="0">
                <a:solidFill>
                  <a:schemeClr val="tx1"/>
                </a:solidFill>
                <a:latin typeface="+mn-lt"/>
                <a:cs typeface="Calibri"/>
              </a:defRPr>
            </a:lvl1pPr>
          </a:lstStyle>
          <a:p>
            <a:r>
              <a:rPr lang="en-US" noProof="0"/>
              <a:t>Click icon to add picture</a:t>
            </a:r>
            <a:endParaRPr lang="en-GB" noProof="0"/>
          </a:p>
        </p:txBody>
      </p:sp>
      <p:sp>
        <p:nvSpPr>
          <p:cNvPr id="40" name="Plassholder for tekst 3">
            <a:extLst>
              <a:ext uri="{FF2B5EF4-FFF2-40B4-BE49-F238E27FC236}">
                <a16:creationId xmlns:a16="http://schemas.microsoft.com/office/drawing/2014/main" id="{F7DA5DE4-EA5D-4987-B8A8-05277EBFC1AA}"/>
              </a:ext>
            </a:extLst>
          </p:cNvPr>
          <p:cNvSpPr>
            <a:spLocks noGrp="1"/>
          </p:cNvSpPr>
          <p:nvPr>
            <p:ph type="body" sz="quarter" idx="23" hasCustomPrompt="1"/>
          </p:nvPr>
        </p:nvSpPr>
        <p:spPr>
          <a:xfrm>
            <a:off x="1149964"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41" name="Plassholder for tekst 3">
            <a:extLst>
              <a:ext uri="{FF2B5EF4-FFF2-40B4-BE49-F238E27FC236}">
                <a16:creationId xmlns:a16="http://schemas.microsoft.com/office/drawing/2014/main" id="{30BA9B33-E8D0-46C1-A557-243920348EAA}"/>
              </a:ext>
            </a:extLst>
          </p:cNvPr>
          <p:cNvSpPr>
            <a:spLocks noGrp="1"/>
          </p:cNvSpPr>
          <p:nvPr>
            <p:ph type="body" sz="quarter" idx="24" hasCustomPrompt="1"/>
          </p:nvPr>
        </p:nvSpPr>
        <p:spPr>
          <a:xfrm>
            <a:off x="1149964"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42" name="Plassholder for tekst 3">
            <a:extLst>
              <a:ext uri="{FF2B5EF4-FFF2-40B4-BE49-F238E27FC236}">
                <a16:creationId xmlns:a16="http://schemas.microsoft.com/office/drawing/2014/main" id="{03DBFC53-54D5-4D65-9A57-BC378071808B}"/>
              </a:ext>
            </a:extLst>
          </p:cNvPr>
          <p:cNvSpPr>
            <a:spLocks noGrp="1"/>
          </p:cNvSpPr>
          <p:nvPr>
            <p:ph type="body" sz="quarter" idx="25" hasCustomPrompt="1"/>
          </p:nvPr>
        </p:nvSpPr>
        <p:spPr>
          <a:xfrm>
            <a:off x="3734099"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43" name="Plassholder for tekst 3">
            <a:extLst>
              <a:ext uri="{FF2B5EF4-FFF2-40B4-BE49-F238E27FC236}">
                <a16:creationId xmlns:a16="http://schemas.microsoft.com/office/drawing/2014/main" id="{DBB7A844-9B15-4708-87C2-C5465E9DF15D}"/>
              </a:ext>
            </a:extLst>
          </p:cNvPr>
          <p:cNvSpPr>
            <a:spLocks noGrp="1"/>
          </p:cNvSpPr>
          <p:nvPr>
            <p:ph type="body" sz="quarter" idx="26" hasCustomPrompt="1"/>
          </p:nvPr>
        </p:nvSpPr>
        <p:spPr>
          <a:xfrm>
            <a:off x="3734099"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44" name="Plassholder for tekst 3">
            <a:extLst>
              <a:ext uri="{FF2B5EF4-FFF2-40B4-BE49-F238E27FC236}">
                <a16:creationId xmlns:a16="http://schemas.microsoft.com/office/drawing/2014/main" id="{04A5EF7C-3E12-42F5-9B55-8022DC21B004}"/>
              </a:ext>
            </a:extLst>
          </p:cNvPr>
          <p:cNvSpPr>
            <a:spLocks noGrp="1"/>
          </p:cNvSpPr>
          <p:nvPr>
            <p:ph type="body" sz="quarter" idx="27" hasCustomPrompt="1"/>
          </p:nvPr>
        </p:nvSpPr>
        <p:spPr>
          <a:xfrm>
            <a:off x="6318946"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45" name="Plassholder for tekst 3">
            <a:extLst>
              <a:ext uri="{FF2B5EF4-FFF2-40B4-BE49-F238E27FC236}">
                <a16:creationId xmlns:a16="http://schemas.microsoft.com/office/drawing/2014/main" id="{237C0EC9-7EB7-46D6-88F1-E42183243444}"/>
              </a:ext>
            </a:extLst>
          </p:cNvPr>
          <p:cNvSpPr>
            <a:spLocks noGrp="1"/>
          </p:cNvSpPr>
          <p:nvPr>
            <p:ph type="body" sz="quarter" idx="28" hasCustomPrompt="1"/>
          </p:nvPr>
        </p:nvSpPr>
        <p:spPr>
          <a:xfrm>
            <a:off x="6318946"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46" name="Plassholder for tekst 3">
            <a:extLst>
              <a:ext uri="{FF2B5EF4-FFF2-40B4-BE49-F238E27FC236}">
                <a16:creationId xmlns:a16="http://schemas.microsoft.com/office/drawing/2014/main" id="{AE0F0DFB-D124-48D0-B0D2-B61224F6CC3D}"/>
              </a:ext>
            </a:extLst>
          </p:cNvPr>
          <p:cNvSpPr>
            <a:spLocks noGrp="1"/>
          </p:cNvSpPr>
          <p:nvPr>
            <p:ph type="body" sz="quarter" idx="29" hasCustomPrompt="1"/>
          </p:nvPr>
        </p:nvSpPr>
        <p:spPr>
          <a:xfrm>
            <a:off x="8903232" y="4551675"/>
            <a:ext cx="2037600" cy="432000"/>
          </a:xfrm>
          <a:prstGeom prst="rect">
            <a:avLst/>
          </a:prstGeom>
        </p:spPr>
        <p:txBody>
          <a:bodyPr lIns="0" tIns="0" rIns="0" bIns="0" anchor="ctr">
            <a:normAutofit/>
          </a:bodyPr>
          <a:lstStyle>
            <a:lvl1pPr marL="0" indent="0" algn="ctr">
              <a:lnSpc>
                <a:spcPct val="100000"/>
              </a:lnSpc>
              <a:buNone/>
              <a:defRPr sz="14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47" name="Plassholder for tekst 3">
            <a:extLst>
              <a:ext uri="{FF2B5EF4-FFF2-40B4-BE49-F238E27FC236}">
                <a16:creationId xmlns:a16="http://schemas.microsoft.com/office/drawing/2014/main" id="{837DEB63-DABC-4C79-BA78-ECCEA7949C40}"/>
              </a:ext>
            </a:extLst>
          </p:cNvPr>
          <p:cNvSpPr>
            <a:spLocks noGrp="1"/>
          </p:cNvSpPr>
          <p:nvPr>
            <p:ph type="body" sz="quarter" idx="30" hasCustomPrompt="1"/>
          </p:nvPr>
        </p:nvSpPr>
        <p:spPr>
          <a:xfrm>
            <a:off x="8903232" y="5017859"/>
            <a:ext cx="2037600" cy="207166"/>
          </a:xfrm>
          <a:prstGeom prst="rect">
            <a:avLst/>
          </a:prstGeom>
        </p:spPr>
        <p:txBody>
          <a:bodyPr lIns="0" tIns="0" rIns="0" bIns="0" anchor="t">
            <a:normAutofit/>
          </a:bodyPr>
          <a:lstStyle>
            <a:lvl1pPr marL="0" indent="0" algn="ctr">
              <a:lnSpc>
                <a:spcPct val="100000"/>
              </a:lnSpc>
              <a:buNone/>
              <a:defRPr sz="12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20" name="ZoneTexte 8">
            <a:extLst>
              <a:ext uri="{FF2B5EF4-FFF2-40B4-BE49-F238E27FC236}">
                <a16:creationId xmlns:a16="http://schemas.microsoft.com/office/drawing/2014/main" id="{8BB26255-54F7-494A-B629-5E70BCF4DD99}"/>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25" name="Rectangle 24">
            <a:extLst>
              <a:ext uri="{FF2B5EF4-FFF2-40B4-BE49-F238E27FC236}">
                <a16:creationId xmlns:a16="http://schemas.microsoft.com/office/drawing/2014/main" id="{4AF36468-952C-4247-9369-D2A5D64C4127}"/>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19285719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large">
    <p:spTree>
      <p:nvGrpSpPr>
        <p:cNvPr id="1" name=""/>
        <p:cNvGrpSpPr/>
        <p:nvPr/>
      </p:nvGrpSpPr>
      <p:grpSpPr>
        <a:xfrm>
          <a:off x="0" y="0"/>
          <a:ext cx="0" cy="0"/>
          <a:chOff x="0" y="0"/>
          <a:chExt cx="0" cy="0"/>
        </a:xfrm>
      </p:grpSpPr>
      <p:cxnSp>
        <p:nvCxnSpPr>
          <p:cNvPr id="18" name="Connecteur droit 17"/>
          <p:cNvCxnSpPr/>
          <p:nvPr userDrawn="1"/>
        </p:nvCxnSpPr>
        <p:spPr>
          <a:xfrm>
            <a:off x="12465934" y="0"/>
            <a:ext cx="0" cy="65913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userDrawn="1"/>
        </p:nvSpPr>
        <p:spPr>
          <a:xfrm>
            <a:off x="12526894" y="-86735"/>
            <a:ext cx="2836672" cy="830997"/>
          </a:xfrm>
          <a:prstGeom prst="rect">
            <a:avLst/>
          </a:prstGeom>
          <a:noFill/>
        </p:spPr>
        <p:txBody>
          <a:bodyPr wrap="square" rtlCol="0">
            <a:spAutoFit/>
          </a:bodyPr>
          <a:lstStyle/>
          <a:p>
            <a:r>
              <a:rPr lang="en-GB" sz="1200" noProof="0"/>
              <a:t>To change the image, </a:t>
            </a:r>
          </a:p>
          <a:p>
            <a:r>
              <a:rPr lang="en-GB" sz="1200" noProof="0"/>
              <a:t>delete the current photo </a:t>
            </a:r>
          </a:p>
          <a:p>
            <a:r>
              <a:rPr lang="en-GB" sz="1200" noProof="0"/>
              <a:t>and click on the icon </a:t>
            </a:r>
          </a:p>
          <a:p>
            <a:r>
              <a:rPr lang="en-GB" sz="1200" noProof="0"/>
              <a:t>for the new image from your library.</a:t>
            </a:r>
          </a:p>
        </p:txBody>
      </p:sp>
      <p:sp>
        <p:nvSpPr>
          <p:cNvPr id="24" name="Espace réservé du titre 1">
            <a:extLst>
              <a:ext uri="{FF2B5EF4-FFF2-40B4-BE49-F238E27FC236}">
                <a16:creationId xmlns:a16="http://schemas.microsoft.com/office/drawing/2014/main" id="{53555944-260F-4CAA-9A48-4C566A1CBA44}"/>
              </a:ext>
            </a:extLst>
          </p:cNvPr>
          <p:cNvSpPr>
            <a:spLocks noGrp="1"/>
          </p:cNvSpPr>
          <p:nvPr>
            <p:ph type="title" hasCustomPrompt="1"/>
          </p:nvPr>
        </p:nvSpPr>
        <p:spPr>
          <a:xfrm>
            <a:off x="719137" y="739140"/>
            <a:ext cx="10751504" cy="546000"/>
          </a:xfrm>
          <a:prstGeom prst="rect">
            <a:avLst/>
          </a:prstGeom>
        </p:spPr>
        <p:txBody>
          <a:bodyPr vert="horz" lIns="0" tIns="0" rIns="0" bIns="0" rtlCol="0" anchor="t">
            <a:normAutofit/>
          </a:bodyPr>
          <a:lstStyle>
            <a:lvl1pPr>
              <a:defRPr/>
            </a:lvl1pPr>
          </a:lstStyle>
          <a:p>
            <a:r>
              <a:rPr lang="en-GB" noProof="0"/>
              <a:t>Title</a:t>
            </a:r>
          </a:p>
        </p:txBody>
      </p:sp>
      <p:sp>
        <p:nvSpPr>
          <p:cNvPr id="20" name="Picture Placeholder 9">
            <a:extLst>
              <a:ext uri="{FF2B5EF4-FFF2-40B4-BE49-F238E27FC236}">
                <a16:creationId xmlns:a16="http://schemas.microsoft.com/office/drawing/2014/main" id="{E7DE8BFA-8798-470C-8DCC-72B897CE001C}"/>
              </a:ext>
            </a:extLst>
          </p:cNvPr>
          <p:cNvSpPr>
            <a:spLocks noGrp="1" noChangeAspect="1"/>
          </p:cNvSpPr>
          <p:nvPr>
            <p:ph type="pic" sz="quarter" idx="11"/>
          </p:nvPr>
        </p:nvSpPr>
        <p:spPr>
          <a:xfrm>
            <a:off x="1202413"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25" name="Picture Placeholder 9">
            <a:extLst>
              <a:ext uri="{FF2B5EF4-FFF2-40B4-BE49-F238E27FC236}">
                <a16:creationId xmlns:a16="http://schemas.microsoft.com/office/drawing/2014/main" id="{9316B82F-D349-4D62-ACB3-CEB79EF837CF}"/>
              </a:ext>
            </a:extLst>
          </p:cNvPr>
          <p:cNvSpPr>
            <a:spLocks noGrp="1" noChangeAspect="1"/>
          </p:cNvSpPr>
          <p:nvPr>
            <p:ph type="pic" sz="quarter" idx="12"/>
          </p:nvPr>
        </p:nvSpPr>
        <p:spPr>
          <a:xfrm>
            <a:off x="2907454"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26" name="Picture Placeholder 9">
            <a:extLst>
              <a:ext uri="{FF2B5EF4-FFF2-40B4-BE49-F238E27FC236}">
                <a16:creationId xmlns:a16="http://schemas.microsoft.com/office/drawing/2014/main" id="{1E1BFCDF-6F77-4EEE-BC58-129807E86CFA}"/>
              </a:ext>
            </a:extLst>
          </p:cNvPr>
          <p:cNvSpPr>
            <a:spLocks noGrp="1" noChangeAspect="1"/>
          </p:cNvSpPr>
          <p:nvPr>
            <p:ph type="pic" sz="quarter" idx="13"/>
          </p:nvPr>
        </p:nvSpPr>
        <p:spPr>
          <a:xfrm>
            <a:off x="4630226"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27" name="Picture Placeholder 9">
            <a:extLst>
              <a:ext uri="{FF2B5EF4-FFF2-40B4-BE49-F238E27FC236}">
                <a16:creationId xmlns:a16="http://schemas.microsoft.com/office/drawing/2014/main" id="{FB263508-B818-4D3F-A769-9443ED685432}"/>
              </a:ext>
            </a:extLst>
          </p:cNvPr>
          <p:cNvSpPr>
            <a:spLocks noGrp="1" noChangeAspect="1"/>
          </p:cNvSpPr>
          <p:nvPr>
            <p:ph type="pic" sz="quarter" idx="14"/>
          </p:nvPr>
        </p:nvSpPr>
        <p:spPr>
          <a:xfrm>
            <a:off x="6352573"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28" name="Picture Placeholder 9">
            <a:extLst>
              <a:ext uri="{FF2B5EF4-FFF2-40B4-BE49-F238E27FC236}">
                <a16:creationId xmlns:a16="http://schemas.microsoft.com/office/drawing/2014/main" id="{2EEFBED0-13AE-49CD-97E3-67A9BB0A1A6E}"/>
              </a:ext>
            </a:extLst>
          </p:cNvPr>
          <p:cNvSpPr>
            <a:spLocks noGrp="1" noChangeAspect="1"/>
          </p:cNvSpPr>
          <p:nvPr>
            <p:ph type="pic" sz="quarter" idx="15"/>
          </p:nvPr>
        </p:nvSpPr>
        <p:spPr>
          <a:xfrm>
            <a:off x="8050806"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29" name="Picture Placeholder 9">
            <a:extLst>
              <a:ext uri="{FF2B5EF4-FFF2-40B4-BE49-F238E27FC236}">
                <a16:creationId xmlns:a16="http://schemas.microsoft.com/office/drawing/2014/main" id="{CBBFDE64-C3C0-4A8B-ACF3-F681877BBEC7}"/>
              </a:ext>
            </a:extLst>
          </p:cNvPr>
          <p:cNvSpPr>
            <a:spLocks noGrp="1" noChangeAspect="1"/>
          </p:cNvSpPr>
          <p:nvPr>
            <p:ph type="pic" sz="quarter" idx="16"/>
          </p:nvPr>
        </p:nvSpPr>
        <p:spPr>
          <a:xfrm>
            <a:off x="9777620" y="1779005"/>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0" name="Picture Placeholder 9">
            <a:extLst>
              <a:ext uri="{FF2B5EF4-FFF2-40B4-BE49-F238E27FC236}">
                <a16:creationId xmlns:a16="http://schemas.microsoft.com/office/drawing/2014/main" id="{9899E672-6179-4580-BB41-40E5E0C6BAD2}"/>
              </a:ext>
            </a:extLst>
          </p:cNvPr>
          <p:cNvSpPr>
            <a:spLocks noGrp="1" noChangeAspect="1"/>
          </p:cNvSpPr>
          <p:nvPr>
            <p:ph type="pic" sz="quarter" idx="17"/>
          </p:nvPr>
        </p:nvSpPr>
        <p:spPr>
          <a:xfrm>
            <a:off x="1202413"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1" name="Picture Placeholder 9">
            <a:extLst>
              <a:ext uri="{FF2B5EF4-FFF2-40B4-BE49-F238E27FC236}">
                <a16:creationId xmlns:a16="http://schemas.microsoft.com/office/drawing/2014/main" id="{8B602FB1-3B88-4FBC-8776-70B1AD6C70BE}"/>
              </a:ext>
            </a:extLst>
          </p:cNvPr>
          <p:cNvSpPr>
            <a:spLocks noGrp="1" noChangeAspect="1"/>
          </p:cNvSpPr>
          <p:nvPr>
            <p:ph type="pic" sz="quarter" idx="18"/>
          </p:nvPr>
        </p:nvSpPr>
        <p:spPr>
          <a:xfrm>
            <a:off x="2907454"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2" name="Picture Placeholder 9">
            <a:extLst>
              <a:ext uri="{FF2B5EF4-FFF2-40B4-BE49-F238E27FC236}">
                <a16:creationId xmlns:a16="http://schemas.microsoft.com/office/drawing/2014/main" id="{408CEFCE-B6FE-4E24-A481-E74098921C74}"/>
              </a:ext>
            </a:extLst>
          </p:cNvPr>
          <p:cNvSpPr>
            <a:spLocks noGrp="1" noChangeAspect="1"/>
          </p:cNvSpPr>
          <p:nvPr>
            <p:ph type="pic" sz="quarter" idx="19"/>
          </p:nvPr>
        </p:nvSpPr>
        <p:spPr>
          <a:xfrm>
            <a:off x="4630226"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3" name="Picture Placeholder 9">
            <a:extLst>
              <a:ext uri="{FF2B5EF4-FFF2-40B4-BE49-F238E27FC236}">
                <a16:creationId xmlns:a16="http://schemas.microsoft.com/office/drawing/2014/main" id="{7169A979-0BFF-4E98-AD5D-1E16B41BF484}"/>
              </a:ext>
            </a:extLst>
          </p:cNvPr>
          <p:cNvSpPr>
            <a:spLocks noGrp="1" noChangeAspect="1"/>
          </p:cNvSpPr>
          <p:nvPr>
            <p:ph type="pic" sz="quarter" idx="20"/>
          </p:nvPr>
        </p:nvSpPr>
        <p:spPr>
          <a:xfrm>
            <a:off x="6352573"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4" name="Picture Placeholder 9">
            <a:extLst>
              <a:ext uri="{FF2B5EF4-FFF2-40B4-BE49-F238E27FC236}">
                <a16:creationId xmlns:a16="http://schemas.microsoft.com/office/drawing/2014/main" id="{A35C6582-F39A-4B73-81A7-121A1FB45F23}"/>
              </a:ext>
            </a:extLst>
          </p:cNvPr>
          <p:cNvSpPr>
            <a:spLocks noGrp="1" noChangeAspect="1"/>
          </p:cNvSpPr>
          <p:nvPr>
            <p:ph type="pic" sz="quarter" idx="21"/>
          </p:nvPr>
        </p:nvSpPr>
        <p:spPr>
          <a:xfrm>
            <a:off x="8050806"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35" name="Picture Placeholder 9">
            <a:extLst>
              <a:ext uri="{FF2B5EF4-FFF2-40B4-BE49-F238E27FC236}">
                <a16:creationId xmlns:a16="http://schemas.microsoft.com/office/drawing/2014/main" id="{A445CDC2-DF9A-47D6-A238-5F9DA2DABFA9}"/>
              </a:ext>
            </a:extLst>
          </p:cNvPr>
          <p:cNvSpPr>
            <a:spLocks noGrp="1" noChangeAspect="1"/>
          </p:cNvSpPr>
          <p:nvPr>
            <p:ph type="pic" sz="quarter" idx="22"/>
          </p:nvPr>
        </p:nvSpPr>
        <p:spPr>
          <a:xfrm>
            <a:off x="9777620" y="3884629"/>
            <a:ext cx="1220400" cy="1220400"/>
          </a:xfrm>
          <a:prstGeom prst="rect">
            <a:avLst/>
          </a:prstGeom>
          <a:ln w="12700">
            <a:noFill/>
          </a:ln>
        </p:spPr>
        <p:txBody>
          <a:bodyPr anchor="ctr"/>
          <a:lstStyle>
            <a:lvl1pPr marL="0" indent="0" algn="ctr">
              <a:buNone/>
              <a:defRPr sz="1100" b="0" i="0">
                <a:solidFill>
                  <a:schemeClr val="tx1"/>
                </a:solidFill>
                <a:latin typeface="+mn-lt"/>
                <a:cs typeface="Calibri"/>
              </a:defRPr>
            </a:lvl1pPr>
          </a:lstStyle>
          <a:p>
            <a:r>
              <a:rPr lang="en-US" noProof="0"/>
              <a:t>Click icon to add picture</a:t>
            </a:r>
            <a:endParaRPr lang="en-GB" noProof="0"/>
          </a:p>
        </p:txBody>
      </p:sp>
      <p:sp>
        <p:nvSpPr>
          <p:cNvPr id="48" name="Plassholder for tekst 3">
            <a:extLst>
              <a:ext uri="{FF2B5EF4-FFF2-40B4-BE49-F238E27FC236}">
                <a16:creationId xmlns:a16="http://schemas.microsoft.com/office/drawing/2014/main" id="{DCFC3087-F475-4D08-B2ED-8827A4F7BD11}"/>
              </a:ext>
            </a:extLst>
          </p:cNvPr>
          <p:cNvSpPr>
            <a:spLocks noGrp="1"/>
          </p:cNvSpPr>
          <p:nvPr>
            <p:ph type="body" sz="quarter" idx="23" hasCustomPrompt="1"/>
          </p:nvPr>
        </p:nvSpPr>
        <p:spPr>
          <a:xfrm>
            <a:off x="1202413"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49" name="Plassholder for tekst 3">
            <a:extLst>
              <a:ext uri="{FF2B5EF4-FFF2-40B4-BE49-F238E27FC236}">
                <a16:creationId xmlns:a16="http://schemas.microsoft.com/office/drawing/2014/main" id="{643241A6-0350-4219-9985-41FC3CA1CA36}"/>
              </a:ext>
            </a:extLst>
          </p:cNvPr>
          <p:cNvSpPr>
            <a:spLocks noGrp="1"/>
          </p:cNvSpPr>
          <p:nvPr>
            <p:ph type="body" sz="quarter" idx="24" hasCustomPrompt="1"/>
          </p:nvPr>
        </p:nvSpPr>
        <p:spPr>
          <a:xfrm>
            <a:off x="1202413" y="3472325"/>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50" name="Plassholder for tekst 3">
            <a:extLst>
              <a:ext uri="{FF2B5EF4-FFF2-40B4-BE49-F238E27FC236}">
                <a16:creationId xmlns:a16="http://schemas.microsoft.com/office/drawing/2014/main" id="{C1503E89-2BBB-433A-98E9-B0E663EF6D2D}"/>
              </a:ext>
            </a:extLst>
          </p:cNvPr>
          <p:cNvSpPr>
            <a:spLocks noGrp="1"/>
          </p:cNvSpPr>
          <p:nvPr>
            <p:ph type="body" sz="quarter" idx="25" hasCustomPrompt="1"/>
          </p:nvPr>
        </p:nvSpPr>
        <p:spPr>
          <a:xfrm>
            <a:off x="2907454"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51" name="Plassholder for tekst 3">
            <a:extLst>
              <a:ext uri="{FF2B5EF4-FFF2-40B4-BE49-F238E27FC236}">
                <a16:creationId xmlns:a16="http://schemas.microsoft.com/office/drawing/2014/main" id="{0F6D21BC-6196-4114-A756-2D202A53DA10}"/>
              </a:ext>
            </a:extLst>
          </p:cNvPr>
          <p:cNvSpPr>
            <a:spLocks noGrp="1"/>
          </p:cNvSpPr>
          <p:nvPr>
            <p:ph type="body" sz="quarter" idx="26" hasCustomPrompt="1"/>
          </p:nvPr>
        </p:nvSpPr>
        <p:spPr>
          <a:xfrm>
            <a:off x="2907454"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en-GB" noProof="0"/>
              <a:t>Position</a:t>
            </a:r>
          </a:p>
          <a:p>
            <a:pPr lvl="0"/>
            <a:endParaRPr lang="en-GB" noProof="0"/>
          </a:p>
        </p:txBody>
      </p:sp>
      <p:sp>
        <p:nvSpPr>
          <p:cNvPr id="52" name="Plassholder for tekst 3">
            <a:extLst>
              <a:ext uri="{FF2B5EF4-FFF2-40B4-BE49-F238E27FC236}">
                <a16:creationId xmlns:a16="http://schemas.microsoft.com/office/drawing/2014/main" id="{D2ACCDC7-8E15-4003-A62A-676742715C2E}"/>
              </a:ext>
            </a:extLst>
          </p:cNvPr>
          <p:cNvSpPr>
            <a:spLocks noGrp="1"/>
          </p:cNvSpPr>
          <p:nvPr>
            <p:ph type="body" sz="quarter" idx="27" hasCustomPrompt="1"/>
          </p:nvPr>
        </p:nvSpPr>
        <p:spPr>
          <a:xfrm>
            <a:off x="4630226"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53" name="Plassholder for tekst 3">
            <a:extLst>
              <a:ext uri="{FF2B5EF4-FFF2-40B4-BE49-F238E27FC236}">
                <a16:creationId xmlns:a16="http://schemas.microsoft.com/office/drawing/2014/main" id="{E9D0396A-C48A-46EB-865D-FFB53750AB1C}"/>
              </a:ext>
            </a:extLst>
          </p:cNvPr>
          <p:cNvSpPr>
            <a:spLocks noGrp="1"/>
          </p:cNvSpPr>
          <p:nvPr>
            <p:ph type="body" sz="quarter" idx="28" hasCustomPrompt="1"/>
          </p:nvPr>
        </p:nvSpPr>
        <p:spPr>
          <a:xfrm>
            <a:off x="4630226"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en-GB" noProof="0"/>
              <a:t>Position</a:t>
            </a:r>
          </a:p>
          <a:p>
            <a:pPr lvl="0"/>
            <a:endParaRPr lang="en-GB" noProof="0"/>
          </a:p>
        </p:txBody>
      </p:sp>
      <p:sp>
        <p:nvSpPr>
          <p:cNvPr id="54" name="Plassholder for tekst 3">
            <a:extLst>
              <a:ext uri="{FF2B5EF4-FFF2-40B4-BE49-F238E27FC236}">
                <a16:creationId xmlns:a16="http://schemas.microsoft.com/office/drawing/2014/main" id="{241C1CE6-77EF-468B-9272-B7785C1FC53F}"/>
              </a:ext>
            </a:extLst>
          </p:cNvPr>
          <p:cNvSpPr>
            <a:spLocks noGrp="1"/>
          </p:cNvSpPr>
          <p:nvPr>
            <p:ph type="body" sz="quarter" idx="29" hasCustomPrompt="1"/>
          </p:nvPr>
        </p:nvSpPr>
        <p:spPr>
          <a:xfrm>
            <a:off x="6352573"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55" name="Plassholder for tekst 3">
            <a:extLst>
              <a:ext uri="{FF2B5EF4-FFF2-40B4-BE49-F238E27FC236}">
                <a16:creationId xmlns:a16="http://schemas.microsoft.com/office/drawing/2014/main" id="{CB33BEAB-AF53-4142-BEF8-53385DC1188C}"/>
              </a:ext>
            </a:extLst>
          </p:cNvPr>
          <p:cNvSpPr>
            <a:spLocks noGrp="1"/>
          </p:cNvSpPr>
          <p:nvPr>
            <p:ph type="body" sz="quarter" idx="30" hasCustomPrompt="1"/>
          </p:nvPr>
        </p:nvSpPr>
        <p:spPr>
          <a:xfrm>
            <a:off x="6352573" y="3472325"/>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56" name="Plassholder for tekst 3">
            <a:extLst>
              <a:ext uri="{FF2B5EF4-FFF2-40B4-BE49-F238E27FC236}">
                <a16:creationId xmlns:a16="http://schemas.microsoft.com/office/drawing/2014/main" id="{4A83D61C-8C41-47D8-BF0E-11EACB666CDB}"/>
              </a:ext>
            </a:extLst>
          </p:cNvPr>
          <p:cNvSpPr>
            <a:spLocks noGrp="1"/>
          </p:cNvSpPr>
          <p:nvPr>
            <p:ph type="body" sz="quarter" idx="31" hasCustomPrompt="1"/>
          </p:nvPr>
        </p:nvSpPr>
        <p:spPr>
          <a:xfrm>
            <a:off x="8050806"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57" name="Plassholder for tekst 3">
            <a:extLst>
              <a:ext uri="{FF2B5EF4-FFF2-40B4-BE49-F238E27FC236}">
                <a16:creationId xmlns:a16="http://schemas.microsoft.com/office/drawing/2014/main" id="{512AE17A-10D8-4E18-8092-FF50121AF4E6}"/>
              </a:ext>
            </a:extLst>
          </p:cNvPr>
          <p:cNvSpPr>
            <a:spLocks noGrp="1"/>
          </p:cNvSpPr>
          <p:nvPr>
            <p:ph type="body" sz="quarter" idx="32" hasCustomPrompt="1"/>
          </p:nvPr>
        </p:nvSpPr>
        <p:spPr>
          <a:xfrm>
            <a:off x="8050806" y="3472325"/>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en-GB" noProof="0"/>
              <a:t>Position</a:t>
            </a:r>
          </a:p>
          <a:p>
            <a:pPr lvl="0"/>
            <a:endParaRPr lang="en-GB" noProof="0"/>
          </a:p>
        </p:txBody>
      </p:sp>
      <p:sp>
        <p:nvSpPr>
          <p:cNvPr id="58" name="Plassholder for tekst 3">
            <a:extLst>
              <a:ext uri="{FF2B5EF4-FFF2-40B4-BE49-F238E27FC236}">
                <a16:creationId xmlns:a16="http://schemas.microsoft.com/office/drawing/2014/main" id="{1E742B94-7F5F-4C18-86E9-A3D80F40AD42}"/>
              </a:ext>
            </a:extLst>
          </p:cNvPr>
          <p:cNvSpPr>
            <a:spLocks noGrp="1"/>
          </p:cNvSpPr>
          <p:nvPr>
            <p:ph type="body" sz="quarter" idx="33" hasCustomPrompt="1"/>
          </p:nvPr>
        </p:nvSpPr>
        <p:spPr>
          <a:xfrm>
            <a:off x="9777620" y="3068101"/>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59" name="Plassholder for tekst 3">
            <a:extLst>
              <a:ext uri="{FF2B5EF4-FFF2-40B4-BE49-F238E27FC236}">
                <a16:creationId xmlns:a16="http://schemas.microsoft.com/office/drawing/2014/main" id="{8EA12DFE-F6CC-4CA7-988E-10D39B807F8A}"/>
              </a:ext>
            </a:extLst>
          </p:cNvPr>
          <p:cNvSpPr>
            <a:spLocks noGrp="1"/>
          </p:cNvSpPr>
          <p:nvPr>
            <p:ph type="body" sz="quarter" idx="34" hasCustomPrompt="1"/>
          </p:nvPr>
        </p:nvSpPr>
        <p:spPr>
          <a:xfrm>
            <a:off x="9777620" y="3472325"/>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60" name="Plassholder for tekst 3">
            <a:extLst>
              <a:ext uri="{FF2B5EF4-FFF2-40B4-BE49-F238E27FC236}">
                <a16:creationId xmlns:a16="http://schemas.microsoft.com/office/drawing/2014/main" id="{E9FD6E88-5F11-4000-BBED-F0AD99CD7F16}"/>
              </a:ext>
            </a:extLst>
          </p:cNvPr>
          <p:cNvSpPr>
            <a:spLocks noGrp="1"/>
          </p:cNvSpPr>
          <p:nvPr>
            <p:ph type="body" sz="quarter" idx="35" hasCustomPrompt="1"/>
          </p:nvPr>
        </p:nvSpPr>
        <p:spPr>
          <a:xfrm>
            <a:off x="1202413"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61" name="Plassholder for tekst 3">
            <a:extLst>
              <a:ext uri="{FF2B5EF4-FFF2-40B4-BE49-F238E27FC236}">
                <a16:creationId xmlns:a16="http://schemas.microsoft.com/office/drawing/2014/main" id="{6D6B63B9-CD51-4722-B671-88F97C20F6D1}"/>
              </a:ext>
            </a:extLst>
          </p:cNvPr>
          <p:cNvSpPr>
            <a:spLocks noGrp="1"/>
          </p:cNvSpPr>
          <p:nvPr>
            <p:ph type="body" sz="quarter" idx="36" hasCustomPrompt="1"/>
          </p:nvPr>
        </p:nvSpPr>
        <p:spPr>
          <a:xfrm>
            <a:off x="1202413"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62" name="Plassholder for tekst 3">
            <a:extLst>
              <a:ext uri="{FF2B5EF4-FFF2-40B4-BE49-F238E27FC236}">
                <a16:creationId xmlns:a16="http://schemas.microsoft.com/office/drawing/2014/main" id="{16A082C5-AE9C-4DC2-9611-C0FD9F4A070D}"/>
              </a:ext>
            </a:extLst>
          </p:cNvPr>
          <p:cNvSpPr>
            <a:spLocks noGrp="1"/>
          </p:cNvSpPr>
          <p:nvPr>
            <p:ph type="body" sz="quarter" idx="37" hasCustomPrompt="1"/>
          </p:nvPr>
        </p:nvSpPr>
        <p:spPr>
          <a:xfrm>
            <a:off x="2907454"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63" name="Plassholder for tekst 3">
            <a:extLst>
              <a:ext uri="{FF2B5EF4-FFF2-40B4-BE49-F238E27FC236}">
                <a16:creationId xmlns:a16="http://schemas.microsoft.com/office/drawing/2014/main" id="{AF338977-3CA1-4817-B8A8-A2BE57F49772}"/>
              </a:ext>
            </a:extLst>
          </p:cNvPr>
          <p:cNvSpPr>
            <a:spLocks noGrp="1"/>
          </p:cNvSpPr>
          <p:nvPr>
            <p:ph type="body" sz="quarter" idx="38" hasCustomPrompt="1"/>
          </p:nvPr>
        </p:nvSpPr>
        <p:spPr>
          <a:xfrm>
            <a:off x="2907454" y="5584256"/>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en-GB" noProof="0"/>
              <a:t>Position</a:t>
            </a:r>
          </a:p>
          <a:p>
            <a:pPr lvl="0"/>
            <a:endParaRPr lang="en-GB" noProof="0"/>
          </a:p>
        </p:txBody>
      </p:sp>
      <p:sp>
        <p:nvSpPr>
          <p:cNvPr id="64" name="Plassholder for tekst 3">
            <a:extLst>
              <a:ext uri="{FF2B5EF4-FFF2-40B4-BE49-F238E27FC236}">
                <a16:creationId xmlns:a16="http://schemas.microsoft.com/office/drawing/2014/main" id="{5E9BBBE4-4AB3-4687-9D24-D0FE5EA56F41}"/>
              </a:ext>
            </a:extLst>
          </p:cNvPr>
          <p:cNvSpPr>
            <a:spLocks noGrp="1"/>
          </p:cNvSpPr>
          <p:nvPr>
            <p:ph type="body" sz="quarter" idx="39" hasCustomPrompt="1"/>
          </p:nvPr>
        </p:nvSpPr>
        <p:spPr>
          <a:xfrm>
            <a:off x="4630226"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65" name="Plassholder for tekst 3">
            <a:extLst>
              <a:ext uri="{FF2B5EF4-FFF2-40B4-BE49-F238E27FC236}">
                <a16:creationId xmlns:a16="http://schemas.microsoft.com/office/drawing/2014/main" id="{83573C9A-36CF-4DCE-8885-EAE1CAF6ED63}"/>
              </a:ext>
            </a:extLst>
          </p:cNvPr>
          <p:cNvSpPr>
            <a:spLocks noGrp="1"/>
          </p:cNvSpPr>
          <p:nvPr>
            <p:ph type="body" sz="quarter" idx="40" hasCustomPrompt="1"/>
          </p:nvPr>
        </p:nvSpPr>
        <p:spPr>
          <a:xfrm>
            <a:off x="6352573"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66" name="Plassholder for tekst 3">
            <a:extLst>
              <a:ext uri="{FF2B5EF4-FFF2-40B4-BE49-F238E27FC236}">
                <a16:creationId xmlns:a16="http://schemas.microsoft.com/office/drawing/2014/main" id="{D79C51DD-59BD-4845-B308-3BF61399E22D}"/>
              </a:ext>
            </a:extLst>
          </p:cNvPr>
          <p:cNvSpPr>
            <a:spLocks noGrp="1"/>
          </p:cNvSpPr>
          <p:nvPr>
            <p:ph type="body" sz="quarter" idx="41" hasCustomPrompt="1"/>
          </p:nvPr>
        </p:nvSpPr>
        <p:spPr>
          <a:xfrm>
            <a:off x="6352573"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67" name="Plassholder for tekst 3">
            <a:extLst>
              <a:ext uri="{FF2B5EF4-FFF2-40B4-BE49-F238E27FC236}">
                <a16:creationId xmlns:a16="http://schemas.microsoft.com/office/drawing/2014/main" id="{F8D07509-6CE7-4368-A1FE-058FE115E240}"/>
              </a:ext>
            </a:extLst>
          </p:cNvPr>
          <p:cNvSpPr>
            <a:spLocks noGrp="1"/>
          </p:cNvSpPr>
          <p:nvPr>
            <p:ph type="body" sz="quarter" idx="42" hasCustomPrompt="1"/>
          </p:nvPr>
        </p:nvSpPr>
        <p:spPr>
          <a:xfrm>
            <a:off x="8050806"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68" name="Plassholder for tekst 3">
            <a:extLst>
              <a:ext uri="{FF2B5EF4-FFF2-40B4-BE49-F238E27FC236}">
                <a16:creationId xmlns:a16="http://schemas.microsoft.com/office/drawing/2014/main" id="{B7BACA08-235B-4106-87EA-6E6FB55B74E6}"/>
              </a:ext>
            </a:extLst>
          </p:cNvPr>
          <p:cNvSpPr>
            <a:spLocks noGrp="1"/>
          </p:cNvSpPr>
          <p:nvPr>
            <p:ph type="body" sz="quarter" idx="43" hasCustomPrompt="1"/>
          </p:nvPr>
        </p:nvSpPr>
        <p:spPr>
          <a:xfrm>
            <a:off x="8050806"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69" name="Plassholder for tekst 3">
            <a:extLst>
              <a:ext uri="{FF2B5EF4-FFF2-40B4-BE49-F238E27FC236}">
                <a16:creationId xmlns:a16="http://schemas.microsoft.com/office/drawing/2014/main" id="{11FF43AF-518C-4F52-8344-349116F943AB}"/>
              </a:ext>
            </a:extLst>
          </p:cNvPr>
          <p:cNvSpPr>
            <a:spLocks noGrp="1"/>
          </p:cNvSpPr>
          <p:nvPr>
            <p:ph type="body" sz="quarter" idx="44" hasCustomPrompt="1"/>
          </p:nvPr>
        </p:nvSpPr>
        <p:spPr>
          <a:xfrm>
            <a:off x="9777620" y="5191419"/>
            <a:ext cx="1220400" cy="360000"/>
          </a:xfrm>
          <a:prstGeom prst="rect">
            <a:avLst/>
          </a:prstGeom>
        </p:spPr>
        <p:txBody>
          <a:bodyPr lIns="0" tIns="0" rIns="0" bIns="0" anchor="ctr">
            <a:normAutofit/>
          </a:bodyPr>
          <a:lstStyle>
            <a:lvl1pPr marL="0" indent="0" algn="ctr">
              <a:lnSpc>
                <a:spcPct val="100000"/>
              </a:lnSpc>
              <a:buNone/>
              <a:defRPr sz="1100" b="1"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Name Surname</a:t>
            </a:r>
          </a:p>
        </p:txBody>
      </p:sp>
      <p:sp>
        <p:nvSpPr>
          <p:cNvPr id="70" name="Plassholder for tekst 3">
            <a:extLst>
              <a:ext uri="{FF2B5EF4-FFF2-40B4-BE49-F238E27FC236}">
                <a16:creationId xmlns:a16="http://schemas.microsoft.com/office/drawing/2014/main" id="{0FF41A8F-B892-45E7-9A61-9993627B9054}"/>
              </a:ext>
            </a:extLst>
          </p:cNvPr>
          <p:cNvSpPr>
            <a:spLocks noGrp="1"/>
          </p:cNvSpPr>
          <p:nvPr>
            <p:ph type="body" sz="quarter" idx="45" hasCustomPrompt="1"/>
          </p:nvPr>
        </p:nvSpPr>
        <p:spPr>
          <a:xfrm>
            <a:off x="9777620" y="5584256"/>
            <a:ext cx="1220400" cy="155626"/>
          </a:xfrm>
          <a:prstGeom prst="rect">
            <a:avLst/>
          </a:prstGeom>
        </p:spPr>
        <p:txBody>
          <a:bodyPr lIns="0" tIns="0" rIns="0" bIns="0" anchor="t">
            <a:normAutofit/>
          </a:bodyPr>
          <a:lstStyle>
            <a:lvl1pPr marL="0" marR="0" indent="0" algn="ctr" defTabSz="914400" rtl="0" eaLnBrk="1" fontAlgn="auto" latinLnBrk="0" hangingPunct="1">
              <a:lnSpc>
                <a:spcPct val="100000"/>
              </a:lnSpc>
              <a:spcBef>
                <a:spcPts val="1000"/>
              </a:spcBef>
              <a:spcAft>
                <a:spcPts val="0"/>
              </a:spcAft>
              <a:buClrTx/>
              <a:buSzTx/>
              <a:buFont typeface="Arial"/>
              <a:buNone/>
              <a:tabLst/>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marL="0" marR="0" lvl="0" indent="0" algn="ctr" defTabSz="914400" rtl="0" eaLnBrk="1" fontAlgn="auto" latinLnBrk="0" hangingPunct="1">
              <a:lnSpc>
                <a:spcPct val="100000"/>
              </a:lnSpc>
              <a:spcBef>
                <a:spcPts val="1000"/>
              </a:spcBef>
              <a:spcAft>
                <a:spcPts val="0"/>
              </a:spcAft>
              <a:buClrTx/>
              <a:buSzTx/>
              <a:buFont typeface="Arial"/>
              <a:buNone/>
              <a:tabLst/>
              <a:defRPr/>
            </a:pPr>
            <a:r>
              <a:rPr lang="en-GB" noProof="0"/>
              <a:t>Position</a:t>
            </a:r>
          </a:p>
          <a:p>
            <a:pPr lvl="0"/>
            <a:endParaRPr lang="en-GB" noProof="0"/>
          </a:p>
        </p:txBody>
      </p:sp>
      <p:sp>
        <p:nvSpPr>
          <p:cNvPr id="71" name="Plassholder for tekst 3">
            <a:extLst>
              <a:ext uri="{FF2B5EF4-FFF2-40B4-BE49-F238E27FC236}">
                <a16:creationId xmlns:a16="http://schemas.microsoft.com/office/drawing/2014/main" id="{1B197069-C91F-4F3C-BD87-CDCD1A61ED68}"/>
              </a:ext>
            </a:extLst>
          </p:cNvPr>
          <p:cNvSpPr>
            <a:spLocks noGrp="1"/>
          </p:cNvSpPr>
          <p:nvPr>
            <p:ph type="body" sz="quarter" idx="46" hasCustomPrompt="1"/>
          </p:nvPr>
        </p:nvSpPr>
        <p:spPr>
          <a:xfrm>
            <a:off x="4630226" y="5584256"/>
            <a:ext cx="1220400" cy="155626"/>
          </a:xfrm>
          <a:prstGeom prst="rect">
            <a:avLst/>
          </a:prstGeom>
        </p:spPr>
        <p:txBody>
          <a:bodyPr lIns="0" tIns="0" rIns="0" bIns="0" anchor="t">
            <a:normAutofit/>
          </a:bodyPr>
          <a:lstStyle>
            <a:lvl1pPr marL="0" indent="0" algn="ctr">
              <a:lnSpc>
                <a:spcPct val="100000"/>
              </a:lnSpc>
              <a:buNone/>
              <a:defRPr sz="1000" b="0" baseline="0">
                <a:solidFill>
                  <a:schemeClr val="bg2">
                    <a:lumMod val="25000"/>
                  </a:schemeClr>
                </a:solidFill>
              </a:defRPr>
            </a:lvl1pPr>
            <a:lvl2pPr marL="457200" indent="0" algn="ctr">
              <a:buNone/>
              <a:defRPr sz="1300"/>
            </a:lvl2pPr>
            <a:lvl3pPr marL="914400" indent="0" algn="ctr">
              <a:buNone/>
              <a:defRPr sz="1300"/>
            </a:lvl3pPr>
            <a:lvl4pPr marL="1371600" indent="0" algn="ctr">
              <a:buNone/>
              <a:defRPr sz="1300"/>
            </a:lvl4pPr>
            <a:lvl5pPr marL="1828800" indent="0" algn="ctr">
              <a:buNone/>
              <a:defRPr sz="1300"/>
            </a:lvl5pPr>
          </a:lstStyle>
          <a:p>
            <a:pPr lvl="0"/>
            <a:r>
              <a:rPr lang="en-GB" noProof="0"/>
              <a:t>Position</a:t>
            </a:r>
          </a:p>
        </p:txBody>
      </p:sp>
      <p:sp>
        <p:nvSpPr>
          <p:cNvPr id="44" name="ZoneTexte 8">
            <a:extLst>
              <a:ext uri="{FF2B5EF4-FFF2-40B4-BE49-F238E27FC236}">
                <a16:creationId xmlns:a16="http://schemas.microsoft.com/office/drawing/2014/main" id="{4B613A94-ECB0-4066-AB9C-04752EE0AD0A}"/>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45" name="Rectangle 44">
            <a:extLst>
              <a:ext uri="{FF2B5EF4-FFF2-40B4-BE49-F238E27FC236}">
                <a16:creationId xmlns:a16="http://schemas.microsoft.com/office/drawing/2014/main" id="{9415FAC1-3F49-4838-9260-63ABC6C0F3A1}"/>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42611701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A4B0183-D6C8-4580-9610-C59C2EF430A2}"/>
              </a:ext>
            </a:extLst>
          </p:cNvPr>
          <p:cNvSpPr>
            <a:spLocks noGrp="1"/>
          </p:cNvSpPr>
          <p:nvPr>
            <p:ph type="title" hasCustomPrompt="1"/>
          </p:nvPr>
        </p:nvSpPr>
        <p:spPr>
          <a:xfrm>
            <a:off x="4433496" y="514550"/>
            <a:ext cx="6844640" cy="546000"/>
          </a:xfrm>
          <a:prstGeom prst="rect">
            <a:avLst/>
          </a:prstGeom>
        </p:spPr>
        <p:txBody>
          <a:bodyPr vert="horz" lIns="0" tIns="0" rIns="0" bIns="0" rtlCol="0" anchor="t">
            <a:normAutofit/>
          </a:bodyPr>
          <a:lstStyle>
            <a:lvl1pPr>
              <a:defRPr b="0">
                <a:solidFill>
                  <a:schemeClr val="bg2">
                    <a:lumMod val="25000"/>
                  </a:schemeClr>
                </a:solidFill>
              </a:defRPr>
            </a:lvl1pPr>
          </a:lstStyle>
          <a:p>
            <a:r>
              <a:rPr lang="en-GB" noProof="0"/>
              <a:t>Name Surname</a:t>
            </a:r>
          </a:p>
        </p:txBody>
      </p:sp>
      <p:sp>
        <p:nvSpPr>
          <p:cNvPr id="13" name="Espace réservé du texte 2">
            <a:extLst>
              <a:ext uri="{FF2B5EF4-FFF2-40B4-BE49-F238E27FC236}">
                <a16:creationId xmlns:a16="http://schemas.microsoft.com/office/drawing/2014/main" id="{776AC9C5-F663-4627-B7EA-5298B5B42882}"/>
              </a:ext>
            </a:extLst>
          </p:cNvPr>
          <p:cNvSpPr>
            <a:spLocks noGrp="1"/>
          </p:cNvSpPr>
          <p:nvPr>
            <p:ph idx="1" hasCustomPrompt="1"/>
          </p:nvPr>
        </p:nvSpPr>
        <p:spPr>
          <a:xfrm>
            <a:off x="3493825" y="2797442"/>
            <a:ext cx="3852000" cy="3308154"/>
          </a:xfrm>
          <a:prstGeom prst="rect">
            <a:avLst/>
          </a:prstGeom>
        </p:spPr>
        <p:txBody>
          <a:bodyPr vert="horz" lIns="72000" tIns="72000" rIns="72000" bIns="0" rtlCol="0">
            <a:normAutofit/>
          </a:bodyPr>
          <a:lstStyle>
            <a:lvl1pPr marL="0" indent="0">
              <a:buNone/>
              <a:defRPr sz="1050">
                <a:solidFill>
                  <a:schemeClr val="bg2">
                    <a:lumMod val="25000"/>
                  </a:schemeClr>
                </a:solidFill>
              </a:defRPr>
            </a:lvl1pPr>
            <a:lvl2pPr>
              <a:defRPr/>
            </a:lvl2pPr>
          </a:lstStyle>
          <a:p>
            <a:pPr lvl="0"/>
            <a:r>
              <a:rPr lang="en-GB" noProof="0"/>
              <a:t>Tekst</a:t>
            </a:r>
          </a:p>
        </p:txBody>
      </p:sp>
      <p:sp>
        <p:nvSpPr>
          <p:cNvPr id="9" name="Espace réservé du titre 1">
            <a:extLst>
              <a:ext uri="{FF2B5EF4-FFF2-40B4-BE49-F238E27FC236}">
                <a16:creationId xmlns:a16="http://schemas.microsoft.com/office/drawing/2014/main" id="{32CF3D1D-C78A-432A-8389-960DD1B1EF46}"/>
              </a:ext>
            </a:extLst>
          </p:cNvPr>
          <p:cNvSpPr txBox="1">
            <a:spLocks/>
          </p:cNvSpPr>
          <p:nvPr userDrawn="1"/>
        </p:nvSpPr>
        <p:spPr>
          <a:xfrm>
            <a:off x="3234338" y="378021"/>
            <a:ext cx="1126663" cy="747730"/>
          </a:xfrm>
          <a:prstGeom prst="rect">
            <a:avLst/>
          </a:prstGeom>
        </p:spPr>
        <p:txBody>
          <a:bodyPr vert="horz" lIns="0" tIns="0" rIns="0" bIns="0" rtlCol="0" anchor="t">
            <a:noAutofit/>
          </a:bodyPr>
          <a:lstStyle>
            <a:lvl1pPr algn="l" defTabSz="914400" rtl="0" eaLnBrk="1" latinLnBrk="0" hangingPunct="1">
              <a:lnSpc>
                <a:spcPct val="100000"/>
              </a:lnSpc>
              <a:spcBef>
                <a:spcPts val="600"/>
              </a:spcBef>
              <a:buNone/>
              <a:defRPr sz="3000" b="1" kern="1200">
                <a:solidFill>
                  <a:schemeClr val="tx1"/>
                </a:solidFill>
                <a:latin typeface="+mj-lt"/>
                <a:ea typeface="+mj-ea"/>
                <a:cs typeface="+mj-cs"/>
              </a:defRPr>
            </a:lvl1pPr>
          </a:lstStyle>
          <a:p>
            <a:pPr algn="ctr"/>
            <a:r>
              <a:rPr lang="en-GB" sz="4400" noProof="0">
                <a:solidFill>
                  <a:schemeClr val="bg2">
                    <a:lumMod val="25000"/>
                  </a:schemeClr>
                </a:solidFill>
              </a:rPr>
              <a:t>CV</a:t>
            </a:r>
          </a:p>
        </p:txBody>
      </p:sp>
      <p:sp>
        <p:nvSpPr>
          <p:cNvPr id="10" name="Picture Placeholder 3">
            <a:extLst>
              <a:ext uri="{FF2B5EF4-FFF2-40B4-BE49-F238E27FC236}">
                <a16:creationId xmlns:a16="http://schemas.microsoft.com/office/drawing/2014/main" id="{58F928AD-564A-4440-A28D-A2D0555B4513}"/>
              </a:ext>
            </a:extLst>
          </p:cNvPr>
          <p:cNvSpPr>
            <a:spLocks noGrp="1" noChangeAspect="1"/>
          </p:cNvSpPr>
          <p:nvPr>
            <p:ph type="pic" sz="quarter" idx="10"/>
          </p:nvPr>
        </p:nvSpPr>
        <p:spPr>
          <a:xfrm>
            <a:off x="719137" y="0"/>
            <a:ext cx="2084655" cy="2060705"/>
          </a:xfrm>
          <a:prstGeom prst="rect">
            <a:avLst/>
          </a:prstGeom>
          <a:ln w="9525">
            <a:noFill/>
          </a:ln>
        </p:spPr>
        <p:txBody>
          <a:bodyPr anchor="ctr"/>
          <a:lstStyle>
            <a:lvl1pPr algn="ctr">
              <a:defRPr sz="1400" b="0" i="0">
                <a:solidFill>
                  <a:schemeClr val="tx1"/>
                </a:solidFill>
                <a:latin typeface="+mn-lt"/>
                <a:cs typeface="Calibri"/>
              </a:defRPr>
            </a:lvl1pPr>
          </a:lstStyle>
          <a:p>
            <a:r>
              <a:rPr lang="en-US" noProof="0"/>
              <a:t>Click icon to add picture</a:t>
            </a:r>
            <a:endParaRPr lang="en-GB" noProof="0"/>
          </a:p>
        </p:txBody>
      </p:sp>
      <p:sp>
        <p:nvSpPr>
          <p:cNvPr id="2" name="Rectangle 1">
            <a:extLst>
              <a:ext uri="{FF2B5EF4-FFF2-40B4-BE49-F238E27FC236}">
                <a16:creationId xmlns:a16="http://schemas.microsoft.com/office/drawing/2014/main" id="{954BAFBC-AF57-4A30-B810-A67EAE58A073}"/>
              </a:ext>
            </a:extLst>
          </p:cNvPr>
          <p:cNvSpPr/>
          <p:nvPr userDrawn="1"/>
        </p:nvSpPr>
        <p:spPr>
          <a:xfrm>
            <a:off x="724899" y="2281289"/>
            <a:ext cx="2084655" cy="3278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1100" b="1" noProof="0">
                <a:solidFill>
                  <a:schemeClr val="bg2">
                    <a:lumMod val="25000"/>
                  </a:schemeClr>
                </a:solidFill>
              </a:rPr>
              <a:t>Nøkkelkvalifikasjoner</a:t>
            </a:r>
          </a:p>
        </p:txBody>
      </p:sp>
      <p:cxnSp>
        <p:nvCxnSpPr>
          <p:cNvPr id="4" name="Straight Connector 3">
            <a:extLst>
              <a:ext uri="{FF2B5EF4-FFF2-40B4-BE49-F238E27FC236}">
                <a16:creationId xmlns:a16="http://schemas.microsoft.com/office/drawing/2014/main" id="{8BA8D544-3D30-4325-BF04-ADD7F126B488}"/>
              </a:ext>
            </a:extLst>
          </p:cNvPr>
          <p:cNvCxnSpPr>
            <a:cxnSpLocks/>
          </p:cNvCxnSpPr>
          <p:nvPr userDrawn="1"/>
        </p:nvCxnSpPr>
        <p:spPr>
          <a:xfrm>
            <a:off x="3301323" y="1161974"/>
            <a:ext cx="7976813" cy="0"/>
          </a:xfrm>
          <a:prstGeom prst="line">
            <a:avLst/>
          </a:prstGeom>
          <a:ln w="44450">
            <a:gradFill flip="none" rotWithShape="1">
              <a:gsLst>
                <a:gs pos="0">
                  <a:srgbClr val="D5121E"/>
                </a:gs>
                <a:gs pos="100000">
                  <a:srgbClr val="EF7D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B04150E-9549-41CE-A658-FB1514381415}"/>
              </a:ext>
            </a:extLst>
          </p:cNvPr>
          <p:cNvSpPr/>
          <p:nvPr userDrawn="1"/>
        </p:nvSpPr>
        <p:spPr>
          <a:xfrm>
            <a:off x="719136" y="3916520"/>
            <a:ext cx="2084655" cy="3278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1100" b="1" noProof="0" err="1">
                <a:solidFill>
                  <a:schemeClr val="bg2">
                    <a:lumMod val="25000"/>
                  </a:schemeClr>
                </a:solidFill>
              </a:rPr>
              <a:t>Relevante</a:t>
            </a:r>
            <a:r>
              <a:rPr lang="en-GB" sz="1100" b="1" noProof="0">
                <a:solidFill>
                  <a:schemeClr val="bg2">
                    <a:lumMod val="25000"/>
                  </a:schemeClr>
                </a:solidFill>
              </a:rPr>
              <a:t> </a:t>
            </a:r>
            <a:r>
              <a:rPr lang="en-GB" sz="1100" b="1" noProof="0" err="1">
                <a:solidFill>
                  <a:schemeClr val="bg2">
                    <a:lumMod val="25000"/>
                  </a:schemeClr>
                </a:solidFill>
              </a:rPr>
              <a:t>kurs</a:t>
            </a:r>
            <a:r>
              <a:rPr lang="en-GB" sz="1100" b="1" noProof="0">
                <a:solidFill>
                  <a:schemeClr val="bg2">
                    <a:lumMod val="25000"/>
                  </a:schemeClr>
                </a:solidFill>
              </a:rPr>
              <a:t> og </a:t>
            </a:r>
            <a:r>
              <a:rPr lang="en-GB" sz="1100" b="1" noProof="0" err="1">
                <a:solidFill>
                  <a:schemeClr val="bg2">
                    <a:lumMod val="25000"/>
                  </a:schemeClr>
                </a:solidFill>
              </a:rPr>
              <a:t>sertifiseringer</a:t>
            </a:r>
            <a:endParaRPr lang="en-GB" sz="1100" b="1" noProof="0">
              <a:solidFill>
                <a:schemeClr val="bg2">
                  <a:lumMod val="25000"/>
                </a:schemeClr>
              </a:solidFill>
            </a:endParaRPr>
          </a:p>
        </p:txBody>
      </p:sp>
      <p:sp>
        <p:nvSpPr>
          <p:cNvPr id="22" name="Espace réservé du texte 2">
            <a:extLst>
              <a:ext uri="{FF2B5EF4-FFF2-40B4-BE49-F238E27FC236}">
                <a16:creationId xmlns:a16="http://schemas.microsoft.com/office/drawing/2014/main" id="{E4F0CF95-D58C-4FCB-9D94-B0EC8441704C}"/>
              </a:ext>
            </a:extLst>
          </p:cNvPr>
          <p:cNvSpPr>
            <a:spLocks noGrp="1"/>
          </p:cNvSpPr>
          <p:nvPr>
            <p:ph idx="11" hasCustomPrompt="1"/>
          </p:nvPr>
        </p:nvSpPr>
        <p:spPr>
          <a:xfrm>
            <a:off x="7614974" y="2799925"/>
            <a:ext cx="3852000" cy="3308154"/>
          </a:xfrm>
          <a:prstGeom prst="rect">
            <a:avLst/>
          </a:prstGeom>
        </p:spPr>
        <p:txBody>
          <a:bodyPr vert="horz" lIns="72000" tIns="72000" rIns="72000" bIns="0" rtlCol="0">
            <a:normAutofit/>
          </a:bodyPr>
          <a:lstStyle>
            <a:lvl1pPr marL="0" indent="0">
              <a:buNone/>
              <a:defRPr sz="1050">
                <a:solidFill>
                  <a:schemeClr val="bg2">
                    <a:lumMod val="25000"/>
                  </a:schemeClr>
                </a:solidFill>
              </a:defRPr>
            </a:lvl1pPr>
            <a:lvl2pPr>
              <a:defRPr/>
            </a:lvl2pPr>
          </a:lstStyle>
          <a:p>
            <a:pPr lvl="0"/>
            <a:r>
              <a:rPr lang="en-GB" noProof="0"/>
              <a:t>Tekst</a:t>
            </a:r>
          </a:p>
        </p:txBody>
      </p:sp>
      <p:sp>
        <p:nvSpPr>
          <p:cNvPr id="23" name="Espace réservé du texte 2">
            <a:extLst>
              <a:ext uri="{FF2B5EF4-FFF2-40B4-BE49-F238E27FC236}">
                <a16:creationId xmlns:a16="http://schemas.microsoft.com/office/drawing/2014/main" id="{E7235F5D-B1DB-4701-A312-3A25AC0D35C4}"/>
              </a:ext>
            </a:extLst>
          </p:cNvPr>
          <p:cNvSpPr>
            <a:spLocks noGrp="1"/>
          </p:cNvSpPr>
          <p:nvPr>
            <p:ph idx="12" hasCustomPrompt="1"/>
          </p:nvPr>
        </p:nvSpPr>
        <p:spPr>
          <a:xfrm>
            <a:off x="3301321" y="1319165"/>
            <a:ext cx="3708000" cy="288000"/>
          </a:xfrm>
          <a:prstGeom prst="rect">
            <a:avLst/>
          </a:prstGeom>
        </p:spPr>
        <p:txBody>
          <a:bodyPr vert="horz" lIns="108000" tIns="0" rIns="108000" bIns="144000" rtlCol="0">
            <a:noAutofit/>
          </a:bodyPr>
          <a:lstStyle>
            <a:lvl1pPr marL="0" indent="0">
              <a:buNone/>
              <a:defRPr sz="1400" b="1">
                <a:solidFill>
                  <a:schemeClr val="bg2">
                    <a:lumMod val="25000"/>
                  </a:schemeClr>
                </a:solidFill>
              </a:defRPr>
            </a:lvl1pPr>
            <a:lvl2pPr>
              <a:defRPr/>
            </a:lvl2pPr>
          </a:lstStyle>
          <a:p>
            <a:pPr lvl="0"/>
            <a:r>
              <a:rPr lang="en-GB" noProof="0"/>
              <a:t>Title</a:t>
            </a:r>
          </a:p>
        </p:txBody>
      </p:sp>
      <p:sp>
        <p:nvSpPr>
          <p:cNvPr id="24" name="Espace réservé du texte 2">
            <a:extLst>
              <a:ext uri="{FF2B5EF4-FFF2-40B4-BE49-F238E27FC236}">
                <a16:creationId xmlns:a16="http://schemas.microsoft.com/office/drawing/2014/main" id="{7315C25F-CF17-4241-B359-9415DDE5E4AC}"/>
              </a:ext>
            </a:extLst>
          </p:cNvPr>
          <p:cNvSpPr>
            <a:spLocks noGrp="1"/>
          </p:cNvSpPr>
          <p:nvPr>
            <p:ph idx="13" hasCustomPrompt="1"/>
          </p:nvPr>
        </p:nvSpPr>
        <p:spPr>
          <a:xfrm>
            <a:off x="3301321" y="1634891"/>
            <a:ext cx="3708000" cy="230004"/>
          </a:xfrm>
          <a:prstGeom prst="rect">
            <a:avLst/>
          </a:prstGeom>
        </p:spPr>
        <p:txBody>
          <a:bodyPr vert="horz" lIns="108000" tIns="0" rIns="108000" bIns="144000" rtlCol="0">
            <a:noAutofit/>
          </a:bodyPr>
          <a:lstStyle>
            <a:lvl1pPr marL="0" indent="0">
              <a:buNone/>
              <a:defRPr sz="1100" b="0">
                <a:solidFill>
                  <a:schemeClr val="bg2">
                    <a:lumMod val="25000"/>
                  </a:schemeClr>
                </a:solidFill>
              </a:defRPr>
            </a:lvl1pPr>
            <a:lvl2pPr>
              <a:defRPr/>
            </a:lvl2pPr>
          </a:lstStyle>
          <a:p>
            <a:pPr lvl="0"/>
            <a:r>
              <a:rPr lang="en-GB" noProof="0"/>
              <a:t>E-mail address</a:t>
            </a:r>
          </a:p>
        </p:txBody>
      </p:sp>
      <p:sp>
        <p:nvSpPr>
          <p:cNvPr id="25" name="Espace réservé du texte 2">
            <a:extLst>
              <a:ext uri="{FF2B5EF4-FFF2-40B4-BE49-F238E27FC236}">
                <a16:creationId xmlns:a16="http://schemas.microsoft.com/office/drawing/2014/main" id="{F917965A-4A85-4D25-B838-B50C029D6A0E}"/>
              </a:ext>
            </a:extLst>
          </p:cNvPr>
          <p:cNvSpPr>
            <a:spLocks noGrp="1"/>
          </p:cNvSpPr>
          <p:nvPr>
            <p:ph idx="14" hasCustomPrompt="1"/>
          </p:nvPr>
        </p:nvSpPr>
        <p:spPr>
          <a:xfrm>
            <a:off x="3301321" y="1885049"/>
            <a:ext cx="3708000" cy="230004"/>
          </a:xfrm>
          <a:prstGeom prst="rect">
            <a:avLst/>
          </a:prstGeom>
        </p:spPr>
        <p:txBody>
          <a:bodyPr vert="horz" lIns="108000" tIns="0" rIns="108000" bIns="144000" rtlCol="0">
            <a:noAutofit/>
          </a:bodyPr>
          <a:lstStyle>
            <a:lvl1pPr marL="0" indent="0">
              <a:buNone/>
              <a:defRPr sz="1100" b="0">
                <a:solidFill>
                  <a:schemeClr val="bg2">
                    <a:lumMod val="25000"/>
                  </a:schemeClr>
                </a:solidFill>
              </a:defRPr>
            </a:lvl1pPr>
            <a:lvl2pPr>
              <a:defRPr/>
            </a:lvl2pPr>
          </a:lstStyle>
          <a:p>
            <a:pPr lvl="0"/>
            <a:r>
              <a:rPr lang="en-GB" noProof="0"/>
              <a:t>Phone number</a:t>
            </a:r>
          </a:p>
        </p:txBody>
      </p:sp>
      <p:grpSp>
        <p:nvGrpSpPr>
          <p:cNvPr id="28" name="Groupe 187">
            <a:extLst>
              <a:ext uri="{FF2B5EF4-FFF2-40B4-BE49-F238E27FC236}">
                <a16:creationId xmlns:a16="http://schemas.microsoft.com/office/drawing/2014/main" id="{FCEF558C-0A06-4630-9616-05A964FB5C77}"/>
              </a:ext>
            </a:extLst>
          </p:cNvPr>
          <p:cNvGrpSpPr>
            <a:grpSpLocks noChangeAspect="1"/>
          </p:cNvGrpSpPr>
          <p:nvPr userDrawn="1"/>
        </p:nvGrpSpPr>
        <p:grpSpPr>
          <a:xfrm>
            <a:off x="4919290" y="2355656"/>
            <a:ext cx="252505" cy="335472"/>
            <a:chOff x="771531" y="4554404"/>
            <a:chExt cx="375236" cy="437246"/>
          </a:xfrm>
        </p:grpSpPr>
        <p:sp>
          <p:nvSpPr>
            <p:cNvPr id="29" name="Freeform 393">
              <a:extLst>
                <a:ext uri="{FF2B5EF4-FFF2-40B4-BE49-F238E27FC236}">
                  <a16:creationId xmlns:a16="http://schemas.microsoft.com/office/drawing/2014/main" id="{F0F14325-3959-4953-86ED-047231126EDE}"/>
                </a:ext>
              </a:extLst>
            </p:cNvPr>
            <p:cNvSpPr>
              <a:spLocks noEditPoints="1"/>
            </p:cNvSpPr>
            <p:nvPr/>
          </p:nvSpPr>
          <p:spPr bwMode="auto">
            <a:xfrm>
              <a:off x="771531" y="4554404"/>
              <a:ext cx="375236" cy="437246"/>
            </a:xfrm>
            <a:custGeom>
              <a:avLst/>
              <a:gdLst>
                <a:gd name="T0" fmla="*/ 1133 w 1311"/>
                <a:gd name="T1" fmla="*/ 0 h 1536"/>
                <a:gd name="T2" fmla="*/ 268 w 1311"/>
                <a:gd name="T3" fmla="*/ 0 h 1536"/>
                <a:gd name="T4" fmla="*/ 90 w 1311"/>
                <a:gd name="T5" fmla="*/ 177 h 1536"/>
                <a:gd name="T6" fmla="*/ 90 w 1311"/>
                <a:gd name="T7" fmla="*/ 437 h 1536"/>
                <a:gd name="T8" fmla="*/ 7 w 1311"/>
                <a:gd name="T9" fmla="*/ 521 h 1536"/>
                <a:gd name="T10" fmla="*/ 0 w 1311"/>
                <a:gd name="T11" fmla="*/ 537 h 1536"/>
                <a:gd name="T12" fmla="*/ 0 w 1311"/>
                <a:gd name="T13" fmla="*/ 1112 h 1536"/>
                <a:gd name="T14" fmla="*/ 23 w 1311"/>
                <a:gd name="T15" fmla="*/ 1134 h 1536"/>
                <a:gd name="T16" fmla="*/ 46 w 1311"/>
                <a:gd name="T17" fmla="*/ 1112 h 1536"/>
                <a:gd name="T18" fmla="*/ 46 w 1311"/>
                <a:gd name="T19" fmla="*/ 560 h 1536"/>
                <a:gd name="T20" fmla="*/ 282 w 1311"/>
                <a:gd name="T21" fmla="*/ 560 h 1536"/>
                <a:gd name="T22" fmla="*/ 460 w 1311"/>
                <a:gd name="T23" fmla="*/ 383 h 1536"/>
                <a:gd name="T24" fmla="*/ 460 w 1311"/>
                <a:gd name="T25" fmla="*/ 146 h 1536"/>
                <a:gd name="T26" fmla="*/ 1043 w 1311"/>
                <a:gd name="T27" fmla="*/ 146 h 1536"/>
                <a:gd name="T28" fmla="*/ 1175 w 1311"/>
                <a:gd name="T29" fmla="*/ 277 h 1536"/>
                <a:gd name="T30" fmla="*/ 1175 w 1311"/>
                <a:gd name="T31" fmla="*/ 489 h 1536"/>
                <a:gd name="T32" fmla="*/ 1197 w 1311"/>
                <a:gd name="T33" fmla="*/ 512 h 1536"/>
                <a:gd name="T34" fmla="*/ 1220 w 1311"/>
                <a:gd name="T35" fmla="*/ 489 h 1536"/>
                <a:gd name="T36" fmla="*/ 1220 w 1311"/>
                <a:gd name="T37" fmla="*/ 277 h 1536"/>
                <a:gd name="T38" fmla="*/ 1043 w 1311"/>
                <a:gd name="T39" fmla="*/ 100 h 1536"/>
                <a:gd name="T40" fmla="*/ 437 w 1311"/>
                <a:gd name="T41" fmla="*/ 100 h 1536"/>
                <a:gd name="T42" fmla="*/ 421 w 1311"/>
                <a:gd name="T43" fmla="*/ 107 h 1536"/>
                <a:gd name="T44" fmla="*/ 136 w 1311"/>
                <a:gd name="T45" fmla="*/ 392 h 1536"/>
                <a:gd name="T46" fmla="*/ 136 w 1311"/>
                <a:gd name="T47" fmla="*/ 177 h 1536"/>
                <a:gd name="T48" fmla="*/ 268 w 1311"/>
                <a:gd name="T49" fmla="*/ 46 h 1536"/>
                <a:gd name="T50" fmla="*/ 1133 w 1311"/>
                <a:gd name="T51" fmla="*/ 46 h 1536"/>
                <a:gd name="T52" fmla="*/ 1265 w 1311"/>
                <a:gd name="T53" fmla="*/ 177 h 1536"/>
                <a:gd name="T54" fmla="*/ 1265 w 1311"/>
                <a:gd name="T55" fmla="*/ 1295 h 1536"/>
                <a:gd name="T56" fmla="*/ 1219 w 1311"/>
                <a:gd name="T57" fmla="*/ 1376 h 1536"/>
                <a:gd name="T58" fmla="*/ 1220 w 1311"/>
                <a:gd name="T59" fmla="*/ 1359 h 1536"/>
                <a:gd name="T60" fmla="*/ 1220 w 1311"/>
                <a:gd name="T61" fmla="*/ 580 h 1536"/>
                <a:gd name="T62" fmla="*/ 1197 w 1311"/>
                <a:gd name="T63" fmla="*/ 557 h 1536"/>
                <a:gd name="T64" fmla="*/ 1175 w 1311"/>
                <a:gd name="T65" fmla="*/ 580 h 1536"/>
                <a:gd name="T66" fmla="*/ 1175 w 1311"/>
                <a:gd name="T67" fmla="*/ 1359 h 1536"/>
                <a:gd name="T68" fmla="*/ 1043 w 1311"/>
                <a:gd name="T69" fmla="*/ 1490 h 1536"/>
                <a:gd name="T70" fmla="*/ 177 w 1311"/>
                <a:gd name="T71" fmla="*/ 1490 h 1536"/>
                <a:gd name="T72" fmla="*/ 46 w 1311"/>
                <a:gd name="T73" fmla="*/ 1359 h 1536"/>
                <a:gd name="T74" fmla="*/ 46 w 1311"/>
                <a:gd name="T75" fmla="*/ 1203 h 1536"/>
                <a:gd name="T76" fmla="*/ 23 w 1311"/>
                <a:gd name="T77" fmla="*/ 1180 h 1536"/>
                <a:gd name="T78" fmla="*/ 0 w 1311"/>
                <a:gd name="T79" fmla="*/ 1203 h 1536"/>
                <a:gd name="T80" fmla="*/ 0 w 1311"/>
                <a:gd name="T81" fmla="*/ 1359 h 1536"/>
                <a:gd name="T82" fmla="*/ 177 w 1311"/>
                <a:gd name="T83" fmla="*/ 1536 h 1536"/>
                <a:gd name="T84" fmla="*/ 1043 w 1311"/>
                <a:gd name="T85" fmla="*/ 1536 h 1536"/>
                <a:gd name="T86" fmla="*/ 1205 w 1311"/>
                <a:gd name="T87" fmla="*/ 1431 h 1536"/>
                <a:gd name="T88" fmla="*/ 1311 w 1311"/>
                <a:gd name="T89" fmla="*/ 1295 h 1536"/>
                <a:gd name="T90" fmla="*/ 1311 w 1311"/>
                <a:gd name="T91" fmla="*/ 177 h 1536"/>
                <a:gd name="T92" fmla="*/ 1133 w 1311"/>
                <a:gd name="T93" fmla="*/ 0 h 1536"/>
                <a:gd name="T94" fmla="*/ 282 w 1311"/>
                <a:gd name="T95" fmla="*/ 514 h 1536"/>
                <a:gd name="T96" fmla="*/ 78 w 1311"/>
                <a:gd name="T97" fmla="*/ 514 h 1536"/>
                <a:gd name="T98" fmla="*/ 414 w 1311"/>
                <a:gd name="T99" fmla="*/ 178 h 1536"/>
                <a:gd name="T100" fmla="*/ 414 w 1311"/>
                <a:gd name="T101" fmla="*/ 383 h 1536"/>
                <a:gd name="T102" fmla="*/ 282 w 1311"/>
                <a:gd name="T103" fmla="*/ 514 h 1536"/>
                <a:gd name="T104" fmla="*/ 282 w 1311"/>
                <a:gd name="T105" fmla="*/ 514 h 1536"/>
                <a:gd name="T106" fmla="*/ 282 w 1311"/>
                <a:gd name="T107" fmla="*/ 514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1" h="1536">
                  <a:moveTo>
                    <a:pt x="1133" y="0"/>
                  </a:moveTo>
                  <a:cubicBezTo>
                    <a:pt x="268" y="0"/>
                    <a:pt x="268" y="0"/>
                    <a:pt x="268" y="0"/>
                  </a:cubicBezTo>
                  <a:cubicBezTo>
                    <a:pt x="170" y="0"/>
                    <a:pt x="90" y="79"/>
                    <a:pt x="90" y="177"/>
                  </a:cubicBezTo>
                  <a:cubicBezTo>
                    <a:pt x="90" y="437"/>
                    <a:pt x="90" y="437"/>
                    <a:pt x="90" y="437"/>
                  </a:cubicBezTo>
                  <a:cubicBezTo>
                    <a:pt x="7" y="521"/>
                    <a:pt x="7" y="521"/>
                    <a:pt x="7" y="521"/>
                  </a:cubicBezTo>
                  <a:cubicBezTo>
                    <a:pt x="2" y="525"/>
                    <a:pt x="0" y="531"/>
                    <a:pt x="0" y="537"/>
                  </a:cubicBezTo>
                  <a:cubicBezTo>
                    <a:pt x="0" y="1112"/>
                    <a:pt x="0" y="1112"/>
                    <a:pt x="0" y="1112"/>
                  </a:cubicBezTo>
                  <a:cubicBezTo>
                    <a:pt x="0" y="1124"/>
                    <a:pt x="10" y="1134"/>
                    <a:pt x="23" y="1134"/>
                  </a:cubicBezTo>
                  <a:cubicBezTo>
                    <a:pt x="35" y="1134"/>
                    <a:pt x="46" y="1124"/>
                    <a:pt x="46" y="1112"/>
                  </a:cubicBezTo>
                  <a:cubicBezTo>
                    <a:pt x="46" y="560"/>
                    <a:pt x="46" y="560"/>
                    <a:pt x="46" y="560"/>
                  </a:cubicBezTo>
                  <a:cubicBezTo>
                    <a:pt x="282" y="560"/>
                    <a:pt x="282" y="560"/>
                    <a:pt x="282" y="560"/>
                  </a:cubicBezTo>
                  <a:cubicBezTo>
                    <a:pt x="380" y="560"/>
                    <a:pt x="460" y="480"/>
                    <a:pt x="460" y="383"/>
                  </a:cubicBezTo>
                  <a:cubicBezTo>
                    <a:pt x="460" y="146"/>
                    <a:pt x="460" y="146"/>
                    <a:pt x="460" y="146"/>
                  </a:cubicBezTo>
                  <a:cubicBezTo>
                    <a:pt x="1043" y="146"/>
                    <a:pt x="1043" y="146"/>
                    <a:pt x="1043" y="146"/>
                  </a:cubicBezTo>
                  <a:cubicBezTo>
                    <a:pt x="1116" y="146"/>
                    <a:pt x="1175" y="205"/>
                    <a:pt x="1175" y="277"/>
                  </a:cubicBezTo>
                  <a:cubicBezTo>
                    <a:pt x="1175" y="489"/>
                    <a:pt x="1175" y="489"/>
                    <a:pt x="1175" y="489"/>
                  </a:cubicBezTo>
                  <a:cubicBezTo>
                    <a:pt x="1175" y="502"/>
                    <a:pt x="1185" y="512"/>
                    <a:pt x="1197" y="512"/>
                  </a:cubicBezTo>
                  <a:cubicBezTo>
                    <a:pt x="1210" y="512"/>
                    <a:pt x="1220" y="502"/>
                    <a:pt x="1220" y="489"/>
                  </a:cubicBezTo>
                  <a:cubicBezTo>
                    <a:pt x="1220" y="277"/>
                    <a:pt x="1220" y="277"/>
                    <a:pt x="1220" y="277"/>
                  </a:cubicBezTo>
                  <a:cubicBezTo>
                    <a:pt x="1220" y="180"/>
                    <a:pt x="1141" y="100"/>
                    <a:pt x="1043" y="100"/>
                  </a:cubicBezTo>
                  <a:cubicBezTo>
                    <a:pt x="437" y="100"/>
                    <a:pt x="437" y="100"/>
                    <a:pt x="437" y="100"/>
                  </a:cubicBezTo>
                  <a:cubicBezTo>
                    <a:pt x="431" y="100"/>
                    <a:pt x="425" y="103"/>
                    <a:pt x="421" y="107"/>
                  </a:cubicBezTo>
                  <a:cubicBezTo>
                    <a:pt x="136" y="392"/>
                    <a:pt x="136" y="392"/>
                    <a:pt x="136" y="392"/>
                  </a:cubicBezTo>
                  <a:cubicBezTo>
                    <a:pt x="136" y="177"/>
                    <a:pt x="136" y="177"/>
                    <a:pt x="136" y="177"/>
                  </a:cubicBezTo>
                  <a:cubicBezTo>
                    <a:pt x="136" y="105"/>
                    <a:pt x="195" y="46"/>
                    <a:pt x="268" y="46"/>
                  </a:cubicBezTo>
                  <a:cubicBezTo>
                    <a:pt x="1133" y="46"/>
                    <a:pt x="1133" y="46"/>
                    <a:pt x="1133" y="46"/>
                  </a:cubicBezTo>
                  <a:cubicBezTo>
                    <a:pt x="1206" y="46"/>
                    <a:pt x="1265" y="105"/>
                    <a:pt x="1265" y="177"/>
                  </a:cubicBezTo>
                  <a:cubicBezTo>
                    <a:pt x="1265" y="1295"/>
                    <a:pt x="1265" y="1295"/>
                    <a:pt x="1265" y="1295"/>
                  </a:cubicBezTo>
                  <a:cubicBezTo>
                    <a:pt x="1265" y="1329"/>
                    <a:pt x="1247" y="1359"/>
                    <a:pt x="1219" y="1376"/>
                  </a:cubicBezTo>
                  <a:cubicBezTo>
                    <a:pt x="1220" y="1371"/>
                    <a:pt x="1220" y="1365"/>
                    <a:pt x="1220" y="1359"/>
                  </a:cubicBezTo>
                  <a:cubicBezTo>
                    <a:pt x="1220" y="580"/>
                    <a:pt x="1220" y="580"/>
                    <a:pt x="1220" y="580"/>
                  </a:cubicBezTo>
                  <a:cubicBezTo>
                    <a:pt x="1220" y="568"/>
                    <a:pt x="1210" y="557"/>
                    <a:pt x="1197" y="557"/>
                  </a:cubicBezTo>
                  <a:cubicBezTo>
                    <a:pt x="1185" y="557"/>
                    <a:pt x="1175" y="568"/>
                    <a:pt x="1175" y="580"/>
                  </a:cubicBezTo>
                  <a:cubicBezTo>
                    <a:pt x="1175" y="1359"/>
                    <a:pt x="1175" y="1359"/>
                    <a:pt x="1175" y="1359"/>
                  </a:cubicBezTo>
                  <a:cubicBezTo>
                    <a:pt x="1175" y="1431"/>
                    <a:pt x="1116" y="1490"/>
                    <a:pt x="1043" y="1490"/>
                  </a:cubicBezTo>
                  <a:cubicBezTo>
                    <a:pt x="177" y="1490"/>
                    <a:pt x="177" y="1490"/>
                    <a:pt x="177" y="1490"/>
                  </a:cubicBezTo>
                  <a:cubicBezTo>
                    <a:pt x="105" y="1490"/>
                    <a:pt x="46" y="1431"/>
                    <a:pt x="46" y="1359"/>
                  </a:cubicBezTo>
                  <a:cubicBezTo>
                    <a:pt x="46" y="1203"/>
                    <a:pt x="46" y="1203"/>
                    <a:pt x="46" y="1203"/>
                  </a:cubicBezTo>
                  <a:cubicBezTo>
                    <a:pt x="46" y="1190"/>
                    <a:pt x="35" y="1180"/>
                    <a:pt x="23" y="1180"/>
                  </a:cubicBezTo>
                  <a:cubicBezTo>
                    <a:pt x="10" y="1180"/>
                    <a:pt x="0" y="1190"/>
                    <a:pt x="0" y="1203"/>
                  </a:cubicBezTo>
                  <a:cubicBezTo>
                    <a:pt x="0" y="1359"/>
                    <a:pt x="0" y="1359"/>
                    <a:pt x="0" y="1359"/>
                  </a:cubicBezTo>
                  <a:cubicBezTo>
                    <a:pt x="0" y="1457"/>
                    <a:pt x="79" y="1536"/>
                    <a:pt x="177" y="1536"/>
                  </a:cubicBezTo>
                  <a:cubicBezTo>
                    <a:pt x="1043" y="1536"/>
                    <a:pt x="1043" y="1536"/>
                    <a:pt x="1043" y="1536"/>
                  </a:cubicBezTo>
                  <a:cubicBezTo>
                    <a:pt x="1115" y="1536"/>
                    <a:pt x="1177" y="1493"/>
                    <a:pt x="1205" y="1431"/>
                  </a:cubicBezTo>
                  <a:cubicBezTo>
                    <a:pt x="1267" y="1416"/>
                    <a:pt x="1311" y="1360"/>
                    <a:pt x="1311" y="1295"/>
                  </a:cubicBezTo>
                  <a:cubicBezTo>
                    <a:pt x="1311" y="177"/>
                    <a:pt x="1311" y="177"/>
                    <a:pt x="1311" y="177"/>
                  </a:cubicBezTo>
                  <a:cubicBezTo>
                    <a:pt x="1311" y="79"/>
                    <a:pt x="1231" y="0"/>
                    <a:pt x="1133" y="0"/>
                  </a:cubicBezTo>
                  <a:close/>
                  <a:moveTo>
                    <a:pt x="282" y="514"/>
                  </a:moveTo>
                  <a:cubicBezTo>
                    <a:pt x="78" y="514"/>
                    <a:pt x="78" y="514"/>
                    <a:pt x="78" y="514"/>
                  </a:cubicBezTo>
                  <a:cubicBezTo>
                    <a:pt x="414" y="178"/>
                    <a:pt x="414" y="178"/>
                    <a:pt x="414" y="178"/>
                  </a:cubicBezTo>
                  <a:cubicBezTo>
                    <a:pt x="414" y="383"/>
                    <a:pt x="414" y="383"/>
                    <a:pt x="414" y="383"/>
                  </a:cubicBezTo>
                  <a:cubicBezTo>
                    <a:pt x="414" y="455"/>
                    <a:pt x="355" y="514"/>
                    <a:pt x="282" y="514"/>
                  </a:cubicBezTo>
                  <a:close/>
                  <a:moveTo>
                    <a:pt x="282" y="514"/>
                  </a:moveTo>
                  <a:cubicBezTo>
                    <a:pt x="282" y="514"/>
                    <a:pt x="282" y="514"/>
                    <a:pt x="282" y="51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0" name="Freeform 394">
              <a:extLst>
                <a:ext uri="{FF2B5EF4-FFF2-40B4-BE49-F238E27FC236}">
                  <a16:creationId xmlns:a16="http://schemas.microsoft.com/office/drawing/2014/main" id="{A46550A3-A663-48CD-89AE-FC9F4AEDDE3F}"/>
                </a:ext>
              </a:extLst>
            </p:cNvPr>
            <p:cNvSpPr>
              <a:spLocks noEditPoints="1"/>
            </p:cNvSpPr>
            <p:nvPr/>
          </p:nvSpPr>
          <p:spPr bwMode="auto">
            <a:xfrm>
              <a:off x="835130" y="4807212"/>
              <a:ext cx="222598" cy="12720"/>
            </a:xfrm>
            <a:custGeom>
              <a:avLst/>
              <a:gdLst>
                <a:gd name="T0" fmla="*/ 22 w 778"/>
                <a:gd name="T1" fmla="*/ 45 h 45"/>
                <a:gd name="T2" fmla="*/ 756 w 778"/>
                <a:gd name="T3" fmla="*/ 45 h 45"/>
                <a:gd name="T4" fmla="*/ 778 w 778"/>
                <a:gd name="T5" fmla="*/ 23 h 45"/>
                <a:gd name="T6" fmla="*/ 756 w 778"/>
                <a:gd name="T7" fmla="*/ 0 h 45"/>
                <a:gd name="T8" fmla="*/ 22 w 778"/>
                <a:gd name="T9" fmla="*/ 0 h 45"/>
                <a:gd name="T10" fmla="*/ 0 w 778"/>
                <a:gd name="T11" fmla="*/ 23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3"/>
                  </a:cubicBezTo>
                  <a:cubicBezTo>
                    <a:pt x="778" y="10"/>
                    <a:pt x="768" y="0"/>
                    <a:pt x="756" y="0"/>
                  </a:cubicBezTo>
                  <a:cubicBezTo>
                    <a:pt x="22" y="0"/>
                    <a:pt x="22" y="0"/>
                    <a:pt x="22" y="0"/>
                  </a:cubicBezTo>
                  <a:cubicBezTo>
                    <a:pt x="10" y="0"/>
                    <a:pt x="0" y="10"/>
                    <a:pt x="0" y="23"/>
                  </a:cubicBezTo>
                  <a:cubicBezTo>
                    <a:pt x="0" y="35"/>
                    <a:pt x="10" y="45"/>
                    <a:pt x="22" y="45"/>
                  </a:cubicBezTo>
                  <a:close/>
                  <a:moveTo>
                    <a:pt x="22" y="45"/>
                  </a:moveTo>
                  <a:cubicBezTo>
                    <a:pt x="22" y="45"/>
                    <a:pt x="22" y="45"/>
                    <a:pt x="22" y="45"/>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1" name="Freeform 395">
              <a:extLst>
                <a:ext uri="{FF2B5EF4-FFF2-40B4-BE49-F238E27FC236}">
                  <a16:creationId xmlns:a16="http://schemas.microsoft.com/office/drawing/2014/main" id="{A09E7547-2FF0-42C9-8E60-FEF5A3722B61}"/>
                </a:ext>
              </a:extLst>
            </p:cNvPr>
            <p:cNvSpPr>
              <a:spLocks noEditPoints="1"/>
            </p:cNvSpPr>
            <p:nvPr/>
          </p:nvSpPr>
          <p:spPr bwMode="auto">
            <a:xfrm>
              <a:off x="835130" y="4845371"/>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5"/>
                    <a:pt x="778" y="23"/>
                  </a:cubicBezTo>
                  <a:cubicBezTo>
                    <a:pt x="778" y="10"/>
                    <a:pt x="768" y="0"/>
                    <a:pt x="756" y="0"/>
                  </a:cubicBezTo>
                  <a:cubicBezTo>
                    <a:pt x="22" y="0"/>
                    <a:pt x="22" y="0"/>
                    <a:pt x="22" y="0"/>
                  </a:cubicBezTo>
                  <a:cubicBezTo>
                    <a:pt x="10" y="0"/>
                    <a:pt x="0" y="10"/>
                    <a:pt x="0" y="23"/>
                  </a:cubicBezTo>
                  <a:cubicBezTo>
                    <a:pt x="0" y="35"/>
                    <a:pt x="10" y="46"/>
                    <a:pt x="22" y="46"/>
                  </a:cubicBezTo>
                  <a:close/>
                  <a:moveTo>
                    <a:pt x="22" y="46"/>
                  </a:moveTo>
                  <a:cubicBezTo>
                    <a:pt x="22" y="46"/>
                    <a:pt x="22" y="46"/>
                    <a:pt x="22" y="46"/>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2" name="Freeform 396">
              <a:extLst>
                <a:ext uri="{FF2B5EF4-FFF2-40B4-BE49-F238E27FC236}">
                  <a16:creationId xmlns:a16="http://schemas.microsoft.com/office/drawing/2014/main" id="{ED12A379-659D-47A1-9732-D77DE93FAD7E}"/>
                </a:ext>
              </a:extLst>
            </p:cNvPr>
            <p:cNvSpPr>
              <a:spLocks noEditPoints="1"/>
            </p:cNvSpPr>
            <p:nvPr/>
          </p:nvSpPr>
          <p:spPr bwMode="auto">
            <a:xfrm>
              <a:off x="835130" y="4732482"/>
              <a:ext cx="222598" cy="12720"/>
            </a:xfrm>
            <a:custGeom>
              <a:avLst/>
              <a:gdLst>
                <a:gd name="T0" fmla="*/ 22 w 778"/>
                <a:gd name="T1" fmla="*/ 46 h 46"/>
                <a:gd name="T2" fmla="*/ 756 w 778"/>
                <a:gd name="T3" fmla="*/ 46 h 46"/>
                <a:gd name="T4" fmla="*/ 778 w 778"/>
                <a:gd name="T5" fmla="*/ 23 h 46"/>
                <a:gd name="T6" fmla="*/ 756 w 778"/>
                <a:gd name="T7" fmla="*/ 0 h 46"/>
                <a:gd name="T8" fmla="*/ 22 w 778"/>
                <a:gd name="T9" fmla="*/ 0 h 46"/>
                <a:gd name="T10" fmla="*/ 0 w 778"/>
                <a:gd name="T11" fmla="*/ 23 h 46"/>
                <a:gd name="T12" fmla="*/ 22 w 778"/>
                <a:gd name="T13" fmla="*/ 46 h 46"/>
                <a:gd name="T14" fmla="*/ 22 w 778"/>
                <a:gd name="T15" fmla="*/ 46 h 46"/>
                <a:gd name="T16" fmla="*/ 22 w 778"/>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6">
                  <a:moveTo>
                    <a:pt x="22" y="46"/>
                  </a:moveTo>
                  <a:cubicBezTo>
                    <a:pt x="756" y="46"/>
                    <a:pt x="756" y="46"/>
                    <a:pt x="756" y="46"/>
                  </a:cubicBezTo>
                  <a:cubicBezTo>
                    <a:pt x="768" y="46"/>
                    <a:pt x="778" y="36"/>
                    <a:pt x="778" y="23"/>
                  </a:cubicBezTo>
                  <a:cubicBezTo>
                    <a:pt x="778" y="11"/>
                    <a:pt x="768" y="0"/>
                    <a:pt x="756" y="0"/>
                  </a:cubicBezTo>
                  <a:cubicBezTo>
                    <a:pt x="22" y="0"/>
                    <a:pt x="22" y="0"/>
                    <a:pt x="22" y="0"/>
                  </a:cubicBezTo>
                  <a:cubicBezTo>
                    <a:pt x="10" y="0"/>
                    <a:pt x="0" y="11"/>
                    <a:pt x="0" y="23"/>
                  </a:cubicBezTo>
                  <a:cubicBezTo>
                    <a:pt x="0" y="36"/>
                    <a:pt x="10" y="46"/>
                    <a:pt x="22" y="46"/>
                  </a:cubicBezTo>
                  <a:close/>
                  <a:moveTo>
                    <a:pt x="22" y="46"/>
                  </a:moveTo>
                  <a:cubicBezTo>
                    <a:pt x="22" y="46"/>
                    <a:pt x="22" y="46"/>
                    <a:pt x="22" y="46"/>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3" name="Freeform 397">
              <a:extLst>
                <a:ext uri="{FF2B5EF4-FFF2-40B4-BE49-F238E27FC236}">
                  <a16:creationId xmlns:a16="http://schemas.microsoft.com/office/drawing/2014/main" id="{E977B516-A336-4630-8131-2F3C6DF95469}"/>
                </a:ext>
              </a:extLst>
            </p:cNvPr>
            <p:cNvSpPr>
              <a:spLocks noEditPoints="1"/>
            </p:cNvSpPr>
            <p:nvPr/>
          </p:nvSpPr>
          <p:spPr bwMode="auto">
            <a:xfrm>
              <a:off x="835130" y="4769052"/>
              <a:ext cx="222598" cy="14310"/>
            </a:xfrm>
            <a:custGeom>
              <a:avLst/>
              <a:gdLst>
                <a:gd name="T0" fmla="*/ 22 w 778"/>
                <a:gd name="T1" fmla="*/ 45 h 45"/>
                <a:gd name="T2" fmla="*/ 756 w 778"/>
                <a:gd name="T3" fmla="*/ 45 h 45"/>
                <a:gd name="T4" fmla="*/ 778 w 778"/>
                <a:gd name="T5" fmla="*/ 22 h 45"/>
                <a:gd name="T6" fmla="*/ 756 w 778"/>
                <a:gd name="T7" fmla="*/ 0 h 45"/>
                <a:gd name="T8" fmla="*/ 22 w 778"/>
                <a:gd name="T9" fmla="*/ 0 h 45"/>
                <a:gd name="T10" fmla="*/ 0 w 778"/>
                <a:gd name="T11" fmla="*/ 22 h 45"/>
                <a:gd name="T12" fmla="*/ 22 w 778"/>
                <a:gd name="T13" fmla="*/ 45 h 45"/>
                <a:gd name="T14" fmla="*/ 22 w 778"/>
                <a:gd name="T15" fmla="*/ 45 h 45"/>
                <a:gd name="T16" fmla="*/ 22 w 778"/>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45">
                  <a:moveTo>
                    <a:pt x="22" y="45"/>
                  </a:moveTo>
                  <a:cubicBezTo>
                    <a:pt x="756" y="45"/>
                    <a:pt x="756" y="45"/>
                    <a:pt x="756" y="45"/>
                  </a:cubicBezTo>
                  <a:cubicBezTo>
                    <a:pt x="768" y="45"/>
                    <a:pt x="778" y="35"/>
                    <a:pt x="778" y="22"/>
                  </a:cubicBezTo>
                  <a:cubicBezTo>
                    <a:pt x="778" y="10"/>
                    <a:pt x="768" y="0"/>
                    <a:pt x="756" y="0"/>
                  </a:cubicBezTo>
                  <a:cubicBezTo>
                    <a:pt x="22" y="0"/>
                    <a:pt x="22" y="0"/>
                    <a:pt x="22" y="0"/>
                  </a:cubicBezTo>
                  <a:cubicBezTo>
                    <a:pt x="10" y="0"/>
                    <a:pt x="0" y="10"/>
                    <a:pt x="0" y="22"/>
                  </a:cubicBezTo>
                  <a:cubicBezTo>
                    <a:pt x="0" y="35"/>
                    <a:pt x="10" y="45"/>
                    <a:pt x="22" y="45"/>
                  </a:cubicBezTo>
                  <a:close/>
                  <a:moveTo>
                    <a:pt x="22" y="45"/>
                  </a:moveTo>
                  <a:cubicBezTo>
                    <a:pt x="22" y="45"/>
                    <a:pt x="22" y="45"/>
                    <a:pt x="22" y="45"/>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en-GB" noProof="0"/>
            </a:p>
          </p:txBody>
        </p:sp>
      </p:grpSp>
      <p:grpSp>
        <p:nvGrpSpPr>
          <p:cNvPr id="34" name="Groupe 276">
            <a:extLst>
              <a:ext uri="{FF2B5EF4-FFF2-40B4-BE49-F238E27FC236}">
                <a16:creationId xmlns:a16="http://schemas.microsoft.com/office/drawing/2014/main" id="{DC07F0BB-F506-4669-93B0-B8E40D105006}"/>
              </a:ext>
            </a:extLst>
          </p:cNvPr>
          <p:cNvGrpSpPr>
            <a:grpSpLocks noChangeAspect="1"/>
          </p:cNvGrpSpPr>
          <p:nvPr userDrawn="1"/>
        </p:nvGrpSpPr>
        <p:grpSpPr>
          <a:xfrm>
            <a:off x="9417976" y="2364118"/>
            <a:ext cx="241618" cy="327823"/>
            <a:chOff x="7192768" y="2746058"/>
            <a:chExt cx="315913" cy="428625"/>
          </a:xfrm>
        </p:grpSpPr>
        <p:sp>
          <p:nvSpPr>
            <p:cNvPr id="35" name="Freeform 86">
              <a:extLst>
                <a:ext uri="{FF2B5EF4-FFF2-40B4-BE49-F238E27FC236}">
                  <a16:creationId xmlns:a16="http://schemas.microsoft.com/office/drawing/2014/main" id="{4A069AFD-2579-4C52-9E53-394FC189BD3D}"/>
                </a:ext>
              </a:extLst>
            </p:cNvPr>
            <p:cNvSpPr>
              <a:spLocks noEditPoints="1"/>
            </p:cNvSpPr>
            <p:nvPr/>
          </p:nvSpPr>
          <p:spPr bwMode="auto">
            <a:xfrm>
              <a:off x="7192768" y="2819083"/>
              <a:ext cx="57150" cy="355600"/>
            </a:xfrm>
            <a:custGeom>
              <a:avLst/>
              <a:gdLst>
                <a:gd name="T0" fmla="*/ 180 w 203"/>
                <a:gd name="T1" fmla="*/ 1227 h 1272"/>
                <a:gd name="T2" fmla="*/ 53 w 203"/>
                <a:gd name="T3" fmla="*/ 1227 h 1272"/>
                <a:gd name="T4" fmla="*/ 45 w 203"/>
                <a:gd name="T5" fmla="*/ 1219 h 1272"/>
                <a:gd name="T6" fmla="*/ 45 w 203"/>
                <a:gd name="T7" fmla="*/ 23 h 1272"/>
                <a:gd name="T8" fmla="*/ 23 w 203"/>
                <a:gd name="T9" fmla="*/ 0 h 1272"/>
                <a:gd name="T10" fmla="*/ 0 w 203"/>
                <a:gd name="T11" fmla="*/ 23 h 1272"/>
                <a:gd name="T12" fmla="*/ 0 w 203"/>
                <a:gd name="T13" fmla="*/ 1219 h 1272"/>
                <a:gd name="T14" fmla="*/ 53 w 203"/>
                <a:gd name="T15" fmla="*/ 1272 h 1272"/>
                <a:gd name="T16" fmla="*/ 180 w 203"/>
                <a:gd name="T17" fmla="*/ 1272 h 1272"/>
                <a:gd name="T18" fmla="*/ 203 w 203"/>
                <a:gd name="T19" fmla="*/ 1250 h 1272"/>
                <a:gd name="T20" fmla="*/ 180 w 203"/>
                <a:gd name="T21" fmla="*/ 1227 h 1272"/>
                <a:gd name="T22" fmla="*/ 180 w 203"/>
                <a:gd name="T23" fmla="*/ 1227 h 1272"/>
                <a:gd name="T24" fmla="*/ 180 w 203"/>
                <a:gd name="T25" fmla="*/ 1227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 h="1272">
                  <a:moveTo>
                    <a:pt x="180" y="1227"/>
                  </a:moveTo>
                  <a:cubicBezTo>
                    <a:pt x="53" y="1227"/>
                    <a:pt x="53" y="1227"/>
                    <a:pt x="53" y="1227"/>
                  </a:cubicBezTo>
                  <a:cubicBezTo>
                    <a:pt x="48" y="1227"/>
                    <a:pt x="45" y="1224"/>
                    <a:pt x="45" y="1219"/>
                  </a:cubicBezTo>
                  <a:cubicBezTo>
                    <a:pt x="45" y="23"/>
                    <a:pt x="45" y="23"/>
                    <a:pt x="45" y="23"/>
                  </a:cubicBezTo>
                  <a:cubicBezTo>
                    <a:pt x="45" y="11"/>
                    <a:pt x="35" y="0"/>
                    <a:pt x="23" y="0"/>
                  </a:cubicBezTo>
                  <a:cubicBezTo>
                    <a:pt x="10" y="0"/>
                    <a:pt x="0" y="11"/>
                    <a:pt x="0" y="23"/>
                  </a:cubicBezTo>
                  <a:cubicBezTo>
                    <a:pt x="0" y="1219"/>
                    <a:pt x="0" y="1219"/>
                    <a:pt x="0" y="1219"/>
                  </a:cubicBezTo>
                  <a:cubicBezTo>
                    <a:pt x="0" y="1248"/>
                    <a:pt x="24" y="1272"/>
                    <a:pt x="53" y="1272"/>
                  </a:cubicBezTo>
                  <a:cubicBezTo>
                    <a:pt x="180" y="1272"/>
                    <a:pt x="180" y="1272"/>
                    <a:pt x="180" y="1272"/>
                  </a:cubicBezTo>
                  <a:cubicBezTo>
                    <a:pt x="192" y="1272"/>
                    <a:pt x="203" y="1262"/>
                    <a:pt x="203" y="1250"/>
                  </a:cubicBezTo>
                  <a:cubicBezTo>
                    <a:pt x="203" y="1237"/>
                    <a:pt x="192" y="1227"/>
                    <a:pt x="180" y="1227"/>
                  </a:cubicBezTo>
                  <a:close/>
                  <a:moveTo>
                    <a:pt x="180" y="1227"/>
                  </a:moveTo>
                  <a:cubicBezTo>
                    <a:pt x="180" y="1227"/>
                    <a:pt x="180" y="1227"/>
                    <a:pt x="180" y="1227"/>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6" name="Freeform 87">
              <a:extLst>
                <a:ext uri="{FF2B5EF4-FFF2-40B4-BE49-F238E27FC236}">
                  <a16:creationId xmlns:a16="http://schemas.microsoft.com/office/drawing/2014/main" id="{F6FACB2B-D428-4602-8A42-0BB10ED11631}"/>
                </a:ext>
              </a:extLst>
            </p:cNvPr>
            <p:cNvSpPr>
              <a:spLocks noEditPoints="1"/>
            </p:cNvSpPr>
            <p:nvPr/>
          </p:nvSpPr>
          <p:spPr bwMode="auto">
            <a:xfrm>
              <a:off x="7264206" y="3114358"/>
              <a:ext cx="244475" cy="60325"/>
            </a:xfrm>
            <a:custGeom>
              <a:avLst/>
              <a:gdLst>
                <a:gd name="T0" fmla="*/ 854 w 876"/>
                <a:gd name="T1" fmla="*/ 0 h 216"/>
                <a:gd name="T2" fmla="*/ 831 w 876"/>
                <a:gd name="T3" fmla="*/ 23 h 216"/>
                <a:gd name="T4" fmla="*/ 831 w 876"/>
                <a:gd name="T5" fmla="*/ 163 h 216"/>
                <a:gd name="T6" fmla="*/ 824 w 876"/>
                <a:gd name="T7" fmla="*/ 171 h 216"/>
                <a:gd name="T8" fmla="*/ 22 w 876"/>
                <a:gd name="T9" fmla="*/ 171 h 216"/>
                <a:gd name="T10" fmla="*/ 0 w 876"/>
                <a:gd name="T11" fmla="*/ 194 h 216"/>
                <a:gd name="T12" fmla="*/ 22 w 876"/>
                <a:gd name="T13" fmla="*/ 216 h 216"/>
                <a:gd name="T14" fmla="*/ 824 w 876"/>
                <a:gd name="T15" fmla="*/ 216 h 216"/>
                <a:gd name="T16" fmla="*/ 876 w 876"/>
                <a:gd name="T17" fmla="*/ 163 h 216"/>
                <a:gd name="T18" fmla="*/ 876 w 876"/>
                <a:gd name="T19" fmla="*/ 23 h 216"/>
                <a:gd name="T20" fmla="*/ 854 w 876"/>
                <a:gd name="T21" fmla="*/ 0 h 216"/>
                <a:gd name="T22" fmla="*/ 854 w 876"/>
                <a:gd name="T23" fmla="*/ 0 h 216"/>
                <a:gd name="T24" fmla="*/ 854 w 876"/>
                <a:gd name="T2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6" h="216">
                  <a:moveTo>
                    <a:pt x="854" y="0"/>
                  </a:moveTo>
                  <a:cubicBezTo>
                    <a:pt x="841" y="0"/>
                    <a:pt x="831" y="11"/>
                    <a:pt x="831" y="23"/>
                  </a:cubicBezTo>
                  <a:cubicBezTo>
                    <a:pt x="831" y="163"/>
                    <a:pt x="831" y="163"/>
                    <a:pt x="831" y="163"/>
                  </a:cubicBezTo>
                  <a:cubicBezTo>
                    <a:pt x="831" y="168"/>
                    <a:pt x="828" y="171"/>
                    <a:pt x="824" y="171"/>
                  </a:cubicBezTo>
                  <a:cubicBezTo>
                    <a:pt x="22" y="171"/>
                    <a:pt x="22" y="171"/>
                    <a:pt x="22" y="171"/>
                  </a:cubicBezTo>
                  <a:cubicBezTo>
                    <a:pt x="10" y="171"/>
                    <a:pt x="0" y="181"/>
                    <a:pt x="0" y="194"/>
                  </a:cubicBezTo>
                  <a:cubicBezTo>
                    <a:pt x="0" y="206"/>
                    <a:pt x="10" y="216"/>
                    <a:pt x="22" y="216"/>
                  </a:cubicBezTo>
                  <a:cubicBezTo>
                    <a:pt x="824" y="216"/>
                    <a:pt x="824" y="216"/>
                    <a:pt x="824" y="216"/>
                  </a:cubicBezTo>
                  <a:cubicBezTo>
                    <a:pt x="852" y="216"/>
                    <a:pt x="876" y="192"/>
                    <a:pt x="876" y="163"/>
                  </a:cubicBezTo>
                  <a:cubicBezTo>
                    <a:pt x="876" y="23"/>
                    <a:pt x="876" y="23"/>
                    <a:pt x="876" y="23"/>
                  </a:cubicBezTo>
                  <a:cubicBezTo>
                    <a:pt x="876" y="11"/>
                    <a:pt x="866" y="0"/>
                    <a:pt x="854" y="0"/>
                  </a:cubicBezTo>
                  <a:close/>
                  <a:moveTo>
                    <a:pt x="854" y="0"/>
                  </a:moveTo>
                  <a:cubicBezTo>
                    <a:pt x="854" y="0"/>
                    <a:pt x="854" y="0"/>
                    <a:pt x="854"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7" name="Freeform 88">
              <a:extLst>
                <a:ext uri="{FF2B5EF4-FFF2-40B4-BE49-F238E27FC236}">
                  <a16:creationId xmlns:a16="http://schemas.microsoft.com/office/drawing/2014/main" id="{E0369593-B35E-4458-B43D-92C2B9711EA3}"/>
                </a:ext>
              </a:extLst>
            </p:cNvPr>
            <p:cNvSpPr>
              <a:spLocks noEditPoints="1"/>
            </p:cNvSpPr>
            <p:nvPr/>
          </p:nvSpPr>
          <p:spPr bwMode="auto">
            <a:xfrm>
              <a:off x="7192768" y="2746058"/>
              <a:ext cx="315913" cy="354013"/>
            </a:xfrm>
            <a:custGeom>
              <a:avLst/>
              <a:gdLst>
                <a:gd name="T0" fmla="*/ 949 w 1131"/>
                <a:gd name="T1" fmla="*/ 0 h 1270"/>
                <a:gd name="T2" fmla="*/ 926 w 1131"/>
                <a:gd name="T3" fmla="*/ 67 h 1270"/>
                <a:gd name="T4" fmla="*/ 881 w 1131"/>
                <a:gd name="T5" fmla="*/ 67 h 1270"/>
                <a:gd name="T6" fmla="*/ 859 w 1131"/>
                <a:gd name="T7" fmla="*/ 0 h 1270"/>
                <a:gd name="T8" fmla="*/ 757 w 1131"/>
                <a:gd name="T9" fmla="*/ 22 h 1270"/>
                <a:gd name="T10" fmla="*/ 735 w 1131"/>
                <a:gd name="T11" fmla="*/ 90 h 1270"/>
                <a:gd name="T12" fmla="*/ 712 w 1131"/>
                <a:gd name="T13" fmla="*/ 22 h 1270"/>
                <a:gd name="T14" fmla="*/ 611 w 1131"/>
                <a:gd name="T15" fmla="*/ 0 h 1270"/>
                <a:gd name="T16" fmla="*/ 588 w 1131"/>
                <a:gd name="T17" fmla="*/ 67 h 1270"/>
                <a:gd name="T18" fmla="*/ 543 w 1131"/>
                <a:gd name="T19" fmla="*/ 67 h 1270"/>
                <a:gd name="T20" fmla="*/ 521 w 1131"/>
                <a:gd name="T21" fmla="*/ 0 h 1270"/>
                <a:gd name="T22" fmla="*/ 419 w 1131"/>
                <a:gd name="T23" fmla="*/ 22 h 1270"/>
                <a:gd name="T24" fmla="*/ 396 w 1131"/>
                <a:gd name="T25" fmla="*/ 90 h 1270"/>
                <a:gd name="T26" fmla="*/ 374 w 1131"/>
                <a:gd name="T27" fmla="*/ 22 h 1270"/>
                <a:gd name="T28" fmla="*/ 272 w 1131"/>
                <a:gd name="T29" fmla="*/ 0 h 1270"/>
                <a:gd name="T30" fmla="*/ 250 w 1131"/>
                <a:gd name="T31" fmla="*/ 67 h 1270"/>
                <a:gd name="T32" fmla="*/ 205 w 1131"/>
                <a:gd name="T33" fmla="*/ 67 h 1270"/>
                <a:gd name="T34" fmla="*/ 182 w 1131"/>
                <a:gd name="T35" fmla="*/ 0 h 1270"/>
                <a:gd name="T36" fmla="*/ 0 w 1131"/>
                <a:gd name="T37" fmla="*/ 52 h 1270"/>
                <a:gd name="T38" fmla="*/ 23 w 1131"/>
                <a:gd name="T39" fmla="*/ 213 h 1270"/>
                <a:gd name="T40" fmla="*/ 45 w 1131"/>
                <a:gd name="T41" fmla="*/ 52 h 1270"/>
                <a:gd name="T42" fmla="*/ 160 w 1131"/>
                <a:gd name="T43" fmla="*/ 45 h 1270"/>
                <a:gd name="T44" fmla="*/ 227 w 1131"/>
                <a:gd name="T45" fmla="*/ 135 h 1270"/>
                <a:gd name="T46" fmla="*/ 295 w 1131"/>
                <a:gd name="T47" fmla="*/ 45 h 1270"/>
                <a:gd name="T48" fmla="*/ 329 w 1131"/>
                <a:gd name="T49" fmla="*/ 67 h 1270"/>
                <a:gd name="T50" fmla="*/ 464 w 1131"/>
                <a:gd name="T51" fmla="*/ 67 h 1270"/>
                <a:gd name="T52" fmla="*/ 498 w 1131"/>
                <a:gd name="T53" fmla="*/ 45 h 1270"/>
                <a:gd name="T54" fmla="*/ 566 w 1131"/>
                <a:gd name="T55" fmla="*/ 135 h 1270"/>
                <a:gd name="T56" fmla="*/ 633 w 1131"/>
                <a:gd name="T57" fmla="*/ 45 h 1270"/>
                <a:gd name="T58" fmla="*/ 667 w 1131"/>
                <a:gd name="T59" fmla="*/ 67 h 1270"/>
                <a:gd name="T60" fmla="*/ 802 w 1131"/>
                <a:gd name="T61" fmla="*/ 67 h 1270"/>
                <a:gd name="T62" fmla="*/ 836 w 1131"/>
                <a:gd name="T63" fmla="*/ 45 h 1270"/>
                <a:gd name="T64" fmla="*/ 904 w 1131"/>
                <a:gd name="T65" fmla="*/ 135 h 1270"/>
                <a:gd name="T66" fmla="*/ 971 w 1131"/>
                <a:gd name="T67" fmla="*/ 45 h 1270"/>
                <a:gd name="T68" fmla="*/ 1086 w 1131"/>
                <a:gd name="T69" fmla="*/ 52 h 1270"/>
                <a:gd name="T70" fmla="*/ 1109 w 1131"/>
                <a:gd name="T71" fmla="*/ 1270 h 1270"/>
                <a:gd name="T72" fmla="*/ 1131 w 1131"/>
                <a:gd name="T73" fmla="*/ 52 h 1270"/>
                <a:gd name="T74" fmla="*/ 1079 w 1131"/>
                <a:gd name="T75" fmla="*/ 0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1" h="1270">
                  <a:moveTo>
                    <a:pt x="1079" y="0"/>
                  </a:moveTo>
                  <a:cubicBezTo>
                    <a:pt x="949" y="0"/>
                    <a:pt x="949" y="0"/>
                    <a:pt x="949" y="0"/>
                  </a:cubicBezTo>
                  <a:cubicBezTo>
                    <a:pt x="937" y="0"/>
                    <a:pt x="926" y="10"/>
                    <a:pt x="926" y="22"/>
                  </a:cubicBezTo>
                  <a:cubicBezTo>
                    <a:pt x="926" y="67"/>
                    <a:pt x="926" y="67"/>
                    <a:pt x="926" y="67"/>
                  </a:cubicBezTo>
                  <a:cubicBezTo>
                    <a:pt x="926" y="80"/>
                    <a:pt x="916" y="90"/>
                    <a:pt x="904" y="90"/>
                  </a:cubicBezTo>
                  <a:cubicBezTo>
                    <a:pt x="892" y="90"/>
                    <a:pt x="881" y="80"/>
                    <a:pt x="881" y="67"/>
                  </a:cubicBezTo>
                  <a:cubicBezTo>
                    <a:pt x="881" y="22"/>
                    <a:pt x="881" y="22"/>
                    <a:pt x="881" y="22"/>
                  </a:cubicBezTo>
                  <a:cubicBezTo>
                    <a:pt x="881" y="10"/>
                    <a:pt x="871" y="0"/>
                    <a:pt x="859" y="0"/>
                  </a:cubicBezTo>
                  <a:cubicBezTo>
                    <a:pt x="780" y="0"/>
                    <a:pt x="780" y="0"/>
                    <a:pt x="780" y="0"/>
                  </a:cubicBezTo>
                  <a:cubicBezTo>
                    <a:pt x="767" y="0"/>
                    <a:pt x="757" y="10"/>
                    <a:pt x="757" y="22"/>
                  </a:cubicBezTo>
                  <a:cubicBezTo>
                    <a:pt x="757" y="67"/>
                    <a:pt x="757" y="67"/>
                    <a:pt x="757" y="67"/>
                  </a:cubicBezTo>
                  <a:cubicBezTo>
                    <a:pt x="757" y="80"/>
                    <a:pt x="747" y="90"/>
                    <a:pt x="735" y="90"/>
                  </a:cubicBezTo>
                  <a:cubicBezTo>
                    <a:pt x="722" y="90"/>
                    <a:pt x="712" y="80"/>
                    <a:pt x="712" y="67"/>
                  </a:cubicBezTo>
                  <a:cubicBezTo>
                    <a:pt x="712" y="22"/>
                    <a:pt x="712" y="22"/>
                    <a:pt x="712" y="22"/>
                  </a:cubicBezTo>
                  <a:cubicBezTo>
                    <a:pt x="712" y="10"/>
                    <a:pt x="702" y="0"/>
                    <a:pt x="690" y="0"/>
                  </a:cubicBezTo>
                  <a:cubicBezTo>
                    <a:pt x="611" y="0"/>
                    <a:pt x="611" y="0"/>
                    <a:pt x="611" y="0"/>
                  </a:cubicBezTo>
                  <a:cubicBezTo>
                    <a:pt x="598" y="0"/>
                    <a:pt x="588" y="10"/>
                    <a:pt x="588" y="22"/>
                  </a:cubicBezTo>
                  <a:cubicBezTo>
                    <a:pt x="588" y="67"/>
                    <a:pt x="588" y="67"/>
                    <a:pt x="588" y="67"/>
                  </a:cubicBezTo>
                  <a:cubicBezTo>
                    <a:pt x="588" y="80"/>
                    <a:pt x="578" y="90"/>
                    <a:pt x="566" y="90"/>
                  </a:cubicBezTo>
                  <a:cubicBezTo>
                    <a:pt x="553" y="90"/>
                    <a:pt x="543" y="80"/>
                    <a:pt x="543" y="67"/>
                  </a:cubicBezTo>
                  <a:cubicBezTo>
                    <a:pt x="543" y="22"/>
                    <a:pt x="543" y="22"/>
                    <a:pt x="543" y="22"/>
                  </a:cubicBezTo>
                  <a:cubicBezTo>
                    <a:pt x="543" y="10"/>
                    <a:pt x="533" y="0"/>
                    <a:pt x="521" y="0"/>
                  </a:cubicBezTo>
                  <a:cubicBezTo>
                    <a:pt x="441" y="0"/>
                    <a:pt x="441" y="0"/>
                    <a:pt x="441" y="0"/>
                  </a:cubicBezTo>
                  <a:cubicBezTo>
                    <a:pt x="429" y="0"/>
                    <a:pt x="419" y="10"/>
                    <a:pt x="419" y="22"/>
                  </a:cubicBezTo>
                  <a:cubicBezTo>
                    <a:pt x="419" y="67"/>
                    <a:pt x="419" y="67"/>
                    <a:pt x="419" y="67"/>
                  </a:cubicBezTo>
                  <a:cubicBezTo>
                    <a:pt x="419" y="80"/>
                    <a:pt x="409" y="90"/>
                    <a:pt x="396" y="90"/>
                  </a:cubicBezTo>
                  <a:cubicBezTo>
                    <a:pt x="384" y="90"/>
                    <a:pt x="374" y="80"/>
                    <a:pt x="374" y="67"/>
                  </a:cubicBezTo>
                  <a:cubicBezTo>
                    <a:pt x="374" y="22"/>
                    <a:pt x="374" y="22"/>
                    <a:pt x="374" y="22"/>
                  </a:cubicBezTo>
                  <a:cubicBezTo>
                    <a:pt x="374" y="10"/>
                    <a:pt x="364" y="0"/>
                    <a:pt x="351" y="0"/>
                  </a:cubicBezTo>
                  <a:cubicBezTo>
                    <a:pt x="272" y="0"/>
                    <a:pt x="272" y="0"/>
                    <a:pt x="272" y="0"/>
                  </a:cubicBezTo>
                  <a:cubicBezTo>
                    <a:pt x="260" y="0"/>
                    <a:pt x="250" y="10"/>
                    <a:pt x="250" y="22"/>
                  </a:cubicBezTo>
                  <a:cubicBezTo>
                    <a:pt x="250" y="67"/>
                    <a:pt x="250" y="67"/>
                    <a:pt x="250" y="67"/>
                  </a:cubicBezTo>
                  <a:cubicBezTo>
                    <a:pt x="250" y="80"/>
                    <a:pt x="239" y="90"/>
                    <a:pt x="227" y="90"/>
                  </a:cubicBezTo>
                  <a:cubicBezTo>
                    <a:pt x="215" y="90"/>
                    <a:pt x="205" y="80"/>
                    <a:pt x="205" y="67"/>
                  </a:cubicBezTo>
                  <a:cubicBezTo>
                    <a:pt x="205" y="22"/>
                    <a:pt x="205" y="22"/>
                    <a:pt x="205" y="22"/>
                  </a:cubicBezTo>
                  <a:cubicBezTo>
                    <a:pt x="205" y="10"/>
                    <a:pt x="194" y="0"/>
                    <a:pt x="182" y="0"/>
                  </a:cubicBezTo>
                  <a:cubicBezTo>
                    <a:pt x="53" y="0"/>
                    <a:pt x="53" y="0"/>
                    <a:pt x="53" y="0"/>
                  </a:cubicBezTo>
                  <a:cubicBezTo>
                    <a:pt x="24" y="0"/>
                    <a:pt x="0" y="24"/>
                    <a:pt x="0" y="52"/>
                  </a:cubicBezTo>
                  <a:cubicBezTo>
                    <a:pt x="0" y="191"/>
                    <a:pt x="0" y="191"/>
                    <a:pt x="0" y="191"/>
                  </a:cubicBezTo>
                  <a:cubicBezTo>
                    <a:pt x="0" y="203"/>
                    <a:pt x="10" y="213"/>
                    <a:pt x="23" y="213"/>
                  </a:cubicBezTo>
                  <a:cubicBezTo>
                    <a:pt x="35" y="213"/>
                    <a:pt x="45" y="203"/>
                    <a:pt x="45" y="191"/>
                  </a:cubicBezTo>
                  <a:cubicBezTo>
                    <a:pt x="45" y="52"/>
                    <a:pt x="45" y="52"/>
                    <a:pt x="45" y="52"/>
                  </a:cubicBezTo>
                  <a:cubicBezTo>
                    <a:pt x="45" y="48"/>
                    <a:pt x="48" y="45"/>
                    <a:pt x="53" y="45"/>
                  </a:cubicBezTo>
                  <a:cubicBezTo>
                    <a:pt x="160" y="45"/>
                    <a:pt x="160" y="45"/>
                    <a:pt x="160" y="45"/>
                  </a:cubicBezTo>
                  <a:cubicBezTo>
                    <a:pt x="160" y="67"/>
                    <a:pt x="160" y="67"/>
                    <a:pt x="160" y="67"/>
                  </a:cubicBezTo>
                  <a:cubicBezTo>
                    <a:pt x="160" y="105"/>
                    <a:pt x="190" y="135"/>
                    <a:pt x="227" y="135"/>
                  </a:cubicBezTo>
                  <a:cubicBezTo>
                    <a:pt x="264" y="135"/>
                    <a:pt x="295" y="105"/>
                    <a:pt x="295" y="67"/>
                  </a:cubicBezTo>
                  <a:cubicBezTo>
                    <a:pt x="295" y="45"/>
                    <a:pt x="295" y="45"/>
                    <a:pt x="295" y="45"/>
                  </a:cubicBezTo>
                  <a:cubicBezTo>
                    <a:pt x="329" y="45"/>
                    <a:pt x="329" y="45"/>
                    <a:pt x="329" y="45"/>
                  </a:cubicBezTo>
                  <a:cubicBezTo>
                    <a:pt x="329" y="67"/>
                    <a:pt x="329" y="67"/>
                    <a:pt x="329" y="67"/>
                  </a:cubicBezTo>
                  <a:cubicBezTo>
                    <a:pt x="329" y="105"/>
                    <a:pt x="359" y="135"/>
                    <a:pt x="396" y="135"/>
                  </a:cubicBezTo>
                  <a:cubicBezTo>
                    <a:pt x="433" y="135"/>
                    <a:pt x="464" y="105"/>
                    <a:pt x="464" y="67"/>
                  </a:cubicBezTo>
                  <a:cubicBezTo>
                    <a:pt x="464" y="45"/>
                    <a:pt x="464" y="45"/>
                    <a:pt x="464" y="45"/>
                  </a:cubicBezTo>
                  <a:cubicBezTo>
                    <a:pt x="498" y="45"/>
                    <a:pt x="498" y="45"/>
                    <a:pt x="498" y="45"/>
                  </a:cubicBezTo>
                  <a:cubicBezTo>
                    <a:pt x="498" y="67"/>
                    <a:pt x="498" y="67"/>
                    <a:pt x="498" y="67"/>
                  </a:cubicBezTo>
                  <a:cubicBezTo>
                    <a:pt x="498" y="105"/>
                    <a:pt x="528" y="135"/>
                    <a:pt x="566" y="135"/>
                  </a:cubicBezTo>
                  <a:cubicBezTo>
                    <a:pt x="603" y="135"/>
                    <a:pt x="633" y="105"/>
                    <a:pt x="633" y="67"/>
                  </a:cubicBezTo>
                  <a:cubicBezTo>
                    <a:pt x="633" y="45"/>
                    <a:pt x="633" y="45"/>
                    <a:pt x="633" y="45"/>
                  </a:cubicBezTo>
                  <a:cubicBezTo>
                    <a:pt x="667" y="45"/>
                    <a:pt x="667" y="45"/>
                    <a:pt x="667" y="45"/>
                  </a:cubicBezTo>
                  <a:cubicBezTo>
                    <a:pt x="667" y="67"/>
                    <a:pt x="667" y="67"/>
                    <a:pt x="667" y="67"/>
                  </a:cubicBezTo>
                  <a:cubicBezTo>
                    <a:pt x="667" y="105"/>
                    <a:pt x="698" y="135"/>
                    <a:pt x="735" y="135"/>
                  </a:cubicBezTo>
                  <a:cubicBezTo>
                    <a:pt x="772" y="135"/>
                    <a:pt x="802" y="105"/>
                    <a:pt x="802" y="67"/>
                  </a:cubicBezTo>
                  <a:cubicBezTo>
                    <a:pt x="802" y="45"/>
                    <a:pt x="802" y="45"/>
                    <a:pt x="802" y="45"/>
                  </a:cubicBezTo>
                  <a:cubicBezTo>
                    <a:pt x="836" y="45"/>
                    <a:pt x="836" y="45"/>
                    <a:pt x="836" y="45"/>
                  </a:cubicBezTo>
                  <a:cubicBezTo>
                    <a:pt x="836" y="67"/>
                    <a:pt x="836" y="67"/>
                    <a:pt x="836" y="67"/>
                  </a:cubicBezTo>
                  <a:cubicBezTo>
                    <a:pt x="836" y="105"/>
                    <a:pt x="867" y="135"/>
                    <a:pt x="904" y="135"/>
                  </a:cubicBezTo>
                  <a:cubicBezTo>
                    <a:pt x="941" y="135"/>
                    <a:pt x="971" y="105"/>
                    <a:pt x="971" y="67"/>
                  </a:cubicBezTo>
                  <a:cubicBezTo>
                    <a:pt x="971" y="45"/>
                    <a:pt x="971" y="45"/>
                    <a:pt x="971" y="45"/>
                  </a:cubicBezTo>
                  <a:cubicBezTo>
                    <a:pt x="1079" y="45"/>
                    <a:pt x="1079" y="45"/>
                    <a:pt x="1079" y="45"/>
                  </a:cubicBezTo>
                  <a:cubicBezTo>
                    <a:pt x="1083" y="45"/>
                    <a:pt x="1086" y="48"/>
                    <a:pt x="1086" y="52"/>
                  </a:cubicBezTo>
                  <a:cubicBezTo>
                    <a:pt x="1086" y="1248"/>
                    <a:pt x="1086" y="1248"/>
                    <a:pt x="1086" y="1248"/>
                  </a:cubicBezTo>
                  <a:cubicBezTo>
                    <a:pt x="1086" y="1260"/>
                    <a:pt x="1096" y="1270"/>
                    <a:pt x="1109" y="1270"/>
                  </a:cubicBezTo>
                  <a:cubicBezTo>
                    <a:pt x="1121" y="1270"/>
                    <a:pt x="1131" y="1260"/>
                    <a:pt x="1131" y="1248"/>
                  </a:cubicBezTo>
                  <a:cubicBezTo>
                    <a:pt x="1131" y="52"/>
                    <a:pt x="1131" y="52"/>
                    <a:pt x="1131" y="52"/>
                  </a:cubicBezTo>
                  <a:cubicBezTo>
                    <a:pt x="1131" y="24"/>
                    <a:pt x="1107" y="0"/>
                    <a:pt x="1079" y="0"/>
                  </a:cubicBezTo>
                  <a:close/>
                  <a:moveTo>
                    <a:pt x="1079" y="0"/>
                  </a:moveTo>
                  <a:cubicBezTo>
                    <a:pt x="1079" y="0"/>
                    <a:pt x="1079" y="0"/>
                    <a:pt x="1079" y="0"/>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8" name="Freeform 89">
              <a:extLst>
                <a:ext uri="{FF2B5EF4-FFF2-40B4-BE49-F238E27FC236}">
                  <a16:creationId xmlns:a16="http://schemas.microsoft.com/office/drawing/2014/main" id="{7A7D55CA-AF3C-4617-A9C5-C8837B4101C3}"/>
                </a:ext>
              </a:extLst>
            </p:cNvPr>
            <p:cNvSpPr>
              <a:spLocks noEditPoints="1"/>
            </p:cNvSpPr>
            <p:nvPr/>
          </p:nvSpPr>
          <p:spPr bwMode="auto">
            <a:xfrm>
              <a:off x="7392793" y="2814321"/>
              <a:ext cx="87313" cy="77788"/>
            </a:xfrm>
            <a:custGeom>
              <a:avLst/>
              <a:gdLst>
                <a:gd name="T0" fmla="*/ 53 w 313"/>
                <a:gd name="T1" fmla="*/ 275 h 275"/>
                <a:gd name="T2" fmla="*/ 223 w 313"/>
                <a:gd name="T3" fmla="*/ 275 h 275"/>
                <a:gd name="T4" fmla="*/ 276 w 313"/>
                <a:gd name="T5" fmla="*/ 222 h 275"/>
                <a:gd name="T6" fmla="*/ 276 w 313"/>
                <a:gd name="T7" fmla="*/ 96 h 275"/>
                <a:gd name="T8" fmla="*/ 305 w 313"/>
                <a:gd name="T9" fmla="*/ 67 h 275"/>
                <a:gd name="T10" fmla="*/ 304 w 313"/>
                <a:gd name="T11" fmla="*/ 35 h 275"/>
                <a:gd name="T12" fmla="*/ 273 w 313"/>
                <a:gd name="T13" fmla="*/ 35 h 275"/>
                <a:gd name="T14" fmla="*/ 223 w 313"/>
                <a:gd name="T15" fmla="*/ 0 h 275"/>
                <a:gd name="T16" fmla="*/ 53 w 313"/>
                <a:gd name="T17" fmla="*/ 0 h 275"/>
                <a:gd name="T18" fmla="*/ 0 w 313"/>
                <a:gd name="T19" fmla="*/ 52 h 275"/>
                <a:gd name="T20" fmla="*/ 0 w 313"/>
                <a:gd name="T21" fmla="*/ 222 h 275"/>
                <a:gd name="T22" fmla="*/ 53 w 313"/>
                <a:gd name="T23" fmla="*/ 275 h 275"/>
                <a:gd name="T24" fmla="*/ 45 w 313"/>
                <a:gd name="T25" fmla="*/ 52 h 275"/>
                <a:gd name="T26" fmla="*/ 53 w 313"/>
                <a:gd name="T27" fmla="*/ 45 h 275"/>
                <a:gd name="T28" fmla="*/ 223 w 313"/>
                <a:gd name="T29" fmla="*/ 45 h 275"/>
                <a:gd name="T30" fmla="*/ 231 w 313"/>
                <a:gd name="T31" fmla="*/ 52 h 275"/>
                <a:gd name="T32" fmla="*/ 231 w 313"/>
                <a:gd name="T33" fmla="*/ 77 h 275"/>
                <a:gd name="T34" fmla="*/ 156 w 313"/>
                <a:gd name="T35" fmla="*/ 153 h 275"/>
                <a:gd name="T36" fmla="*/ 96 w 313"/>
                <a:gd name="T37" fmla="*/ 109 h 275"/>
                <a:gd name="T38" fmla="*/ 65 w 313"/>
                <a:gd name="T39" fmla="*/ 113 h 275"/>
                <a:gd name="T40" fmla="*/ 69 w 313"/>
                <a:gd name="T41" fmla="*/ 145 h 275"/>
                <a:gd name="T42" fmla="*/ 145 w 313"/>
                <a:gd name="T43" fmla="*/ 201 h 275"/>
                <a:gd name="T44" fmla="*/ 158 w 313"/>
                <a:gd name="T45" fmla="*/ 205 h 275"/>
                <a:gd name="T46" fmla="*/ 175 w 313"/>
                <a:gd name="T47" fmla="*/ 199 h 275"/>
                <a:gd name="T48" fmla="*/ 231 w 313"/>
                <a:gd name="T49" fmla="*/ 142 h 275"/>
                <a:gd name="T50" fmla="*/ 231 w 313"/>
                <a:gd name="T51" fmla="*/ 222 h 275"/>
                <a:gd name="T52" fmla="*/ 223 w 313"/>
                <a:gd name="T53" fmla="*/ 230 h 275"/>
                <a:gd name="T54" fmla="*/ 53 w 313"/>
                <a:gd name="T55" fmla="*/ 230 h 275"/>
                <a:gd name="T56" fmla="*/ 45 w 313"/>
                <a:gd name="T57" fmla="*/ 222 h 275"/>
                <a:gd name="T58" fmla="*/ 45 w 313"/>
                <a:gd name="T59" fmla="*/ 52 h 275"/>
                <a:gd name="T60" fmla="*/ 45 w 313"/>
                <a:gd name="T61" fmla="*/ 52 h 275"/>
                <a:gd name="T62" fmla="*/ 45 w 313"/>
                <a:gd name="T63"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3" h="275">
                  <a:moveTo>
                    <a:pt x="53" y="275"/>
                  </a:moveTo>
                  <a:cubicBezTo>
                    <a:pt x="223" y="275"/>
                    <a:pt x="223" y="275"/>
                    <a:pt x="223" y="275"/>
                  </a:cubicBezTo>
                  <a:cubicBezTo>
                    <a:pt x="252" y="275"/>
                    <a:pt x="276" y="251"/>
                    <a:pt x="276" y="222"/>
                  </a:cubicBezTo>
                  <a:cubicBezTo>
                    <a:pt x="276" y="96"/>
                    <a:pt x="276" y="96"/>
                    <a:pt x="276" y="96"/>
                  </a:cubicBezTo>
                  <a:cubicBezTo>
                    <a:pt x="305" y="67"/>
                    <a:pt x="305" y="67"/>
                    <a:pt x="305" y="67"/>
                  </a:cubicBezTo>
                  <a:cubicBezTo>
                    <a:pt x="313" y="58"/>
                    <a:pt x="313" y="44"/>
                    <a:pt x="304" y="35"/>
                  </a:cubicBezTo>
                  <a:cubicBezTo>
                    <a:pt x="296" y="26"/>
                    <a:pt x="282" y="26"/>
                    <a:pt x="273" y="35"/>
                  </a:cubicBezTo>
                  <a:cubicBezTo>
                    <a:pt x="266" y="14"/>
                    <a:pt x="246" y="0"/>
                    <a:pt x="223" y="0"/>
                  </a:cubicBezTo>
                  <a:cubicBezTo>
                    <a:pt x="53" y="0"/>
                    <a:pt x="53" y="0"/>
                    <a:pt x="53" y="0"/>
                  </a:cubicBezTo>
                  <a:cubicBezTo>
                    <a:pt x="24" y="0"/>
                    <a:pt x="0" y="23"/>
                    <a:pt x="0" y="52"/>
                  </a:cubicBezTo>
                  <a:cubicBezTo>
                    <a:pt x="0" y="222"/>
                    <a:pt x="0" y="222"/>
                    <a:pt x="0" y="222"/>
                  </a:cubicBezTo>
                  <a:cubicBezTo>
                    <a:pt x="0" y="251"/>
                    <a:pt x="24" y="275"/>
                    <a:pt x="53" y="275"/>
                  </a:cubicBezTo>
                  <a:close/>
                  <a:moveTo>
                    <a:pt x="45" y="52"/>
                  </a:moveTo>
                  <a:cubicBezTo>
                    <a:pt x="45" y="48"/>
                    <a:pt x="49" y="45"/>
                    <a:pt x="53" y="45"/>
                  </a:cubicBezTo>
                  <a:cubicBezTo>
                    <a:pt x="223" y="45"/>
                    <a:pt x="223" y="45"/>
                    <a:pt x="223" y="45"/>
                  </a:cubicBezTo>
                  <a:cubicBezTo>
                    <a:pt x="227" y="45"/>
                    <a:pt x="231" y="48"/>
                    <a:pt x="231" y="52"/>
                  </a:cubicBezTo>
                  <a:cubicBezTo>
                    <a:pt x="231" y="77"/>
                    <a:pt x="231" y="77"/>
                    <a:pt x="231" y="77"/>
                  </a:cubicBezTo>
                  <a:cubicBezTo>
                    <a:pt x="156" y="153"/>
                    <a:pt x="156" y="153"/>
                    <a:pt x="156" y="153"/>
                  </a:cubicBezTo>
                  <a:cubicBezTo>
                    <a:pt x="96" y="109"/>
                    <a:pt x="96" y="109"/>
                    <a:pt x="96" y="109"/>
                  </a:cubicBezTo>
                  <a:cubicBezTo>
                    <a:pt x="86" y="101"/>
                    <a:pt x="72" y="103"/>
                    <a:pt x="65" y="113"/>
                  </a:cubicBezTo>
                  <a:cubicBezTo>
                    <a:pt x="57" y="123"/>
                    <a:pt x="59" y="137"/>
                    <a:pt x="69" y="145"/>
                  </a:cubicBezTo>
                  <a:cubicBezTo>
                    <a:pt x="145" y="201"/>
                    <a:pt x="145" y="201"/>
                    <a:pt x="145" y="201"/>
                  </a:cubicBezTo>
                  <a:cubicBezTo>
                    <a:pt x="149" y="204"/>
                    <a:pt x="154" y="205"/>
                    <a:pt x="158" y="205"/>
                  </a:cubicBezTo>
                  <a:cubicBezTo>
                    <a:pt x="164" y="205"/>
                    <a:pt x="170" y="203"/>
                    <a:pt x="175" y="199"/>
                  </a:cubicBezTo>
                  <a:cubicBezTo>
                    <a:pt x="231" y="142"/>
                    <a:pt x="231" y="142"/>
                    <a:pt x="231" y="142"/>
                  </a:cubicBezTo>
                  <a:cubicBezTo>
                    <a:pt x="231" y="222"/>
                    <a:pt x="231" y="222"/>
                    <a:pt x="231" y="222"/>
                  </a:cubicBezTo>
                  <a:cubicBezTo>
                    <a:pt x="231" y="227"/>
                    <a:pt x="227" y="230"/>
                    <a:pt x="223" y="230"/>
                  </a:cubicBezTo>
                  <a:cubicBezTo>
                    <a:pt x="53" y="230"/>
                    <a:pt x="53" y="230"/>
                    <a:pt x="53" y="230"/>
                  </a:cubicBezTo>
                  <a:cubicBezTo>
                    <a:pt x="49" y="230"/>
                    <a:pt x="45" y="227"/>
                    <a:pt x="45" y="222"/>
                  </a:cubicBezTo>
                  <a:lnTo>
                    <a:pt x="45" y="52"/>
                  </a:lnTo>
                  <a:close/>
                  <a:moveTo>
                    <a:pt x="45" y="52"/>
                  </a:moveTo>
                  <a:cubicBezTo>
                    <a:pt x="45" y="52"/>
                    <a:pt x="45" y="52"/>
                    <a:pt x="45" y="52"/>
                  </a:cubicBezTo>
                </a:path>
              </a:pathLst>
            </a:custGeom>
            <a:solidFill>
              <a:srgbClr val="CF022B"/>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39" name="Freeform 90">
              <a:extLst>
                <a:ext uri="{FF2B5EF4-FFF2-40B4-BE49-F238E27FC236}">
                  <a16:creationId xmlns:a16="http://schemas.microsoft.com/office/drawing/2014/main" id="{B0B41397-B894-4EA5-809D-1178CAB5F112}"/>
                </a:ext>
              </a:extLst>
            </p:cNvPr>
            <p:cNvSpPr>
              <a:spLocks noEditPoints="1"/>
            </p:cNvSpPr>
            <p:nvPr/>
          </p:nvSpPr>
          <p:spPr bwMode="auto">
            <a:xfrm>
              <a:off x="7392793" y="2922271"/>
              <a:ext cx="76200" cy="77788"/>
            </a:xfrm>
            <a:custGeom>
              <a:avLst/>
              <a:gdLst>
                <a:gd name="T0" fmla="*/ 0 w 276"/>
                <a:gd name="T1" fmla="*/ 223 h 276"/>
                <a:gd name="T2" fmla="*/ 53 w 276"/>
                <a:gd name="T3" fmla="*/ 276 h 276"/>
                <a:gd name="T4" fmla="*/ 223 w 276"/>
                <a:gd name="T5" fmla="*/ 276 h 276"/>
                <a:gd name="T6" fmla="*/ 276 w 276"/>
                <a:gd name="T7" fmla="*/ 223 h 276"/>
                <a:gd name="T8" fmla="*/ 276 w 276"/>
                <a:gd name="T9" fmla="*/ 53 h 276"/>
                <a:gd name="T10" fmla="*/ 223 w 276"/>
                <a:gd name="T11" fmla="*/ 0 h 276"/>
                <a:gd name="T12" fmla="*/ 53 w 276"/>
                <a:gd name="T13" fmla="*/ 0 h 276"/>
                <a:gd name="T14" fmla="*/ 0 w 276"/>
                <a:gd name="T15" fmla="*/ 53 h 276"/>
                <a:gd name="T16" fmla="*/ 0 w 276"/>
                <a:gd name="T17" fmla="*/ 223 h 276"/>
                <a:gd name="T18" fmla="*/ 45 w 276"/>
                <a:gd name="T19" fmla="*/ 53 h 276"/>
                <a:gd name="T20" fmla="*/ 53 w 276"/>
                <a:gd name="T21" fmla="*/ 45 h 276"/>
                <a:gd name="T22" fmla="*/ 223 w 276"/>
                <a:gd name="T23" fmla="*/ 45 h 276"/>
                <a:gd name="T24" fmla="*/ 231 w 276"/>
                <a:gd name="T25" fmla="*/ 53 h 276"/>
                <a:gd name="T26" fmla="*/ 231 w 276"/>
                <a:gd name="T27" fmla="*/ 223 h 276"/>
                <a:gd name="T28" fmla="*/ 223 w 276"/>
                <a:gd name="T29" fmla="*/ 231 h 276"/>
                <a:gd name="T30" fmla="*/ 53 w 276"/>
                <a:gd name="T31" fmla="*/ 231 h 276"/>
                <a:gd name="T32" fmla="*/ 45 w 276"/>
                <a:gd name="T33" fmla="*/ 223 h 276"/>
                <a:gd name="T34" fmla="*/ 45 w 276"/>
                <a:gd name="T35" fmla="*/ 53 h 276"/>
                <a:gd name="T36" fmla="*/ 45 w 276"/>
                <a:gd name="T37" fmla="*/ 53 h 276"/>
                <a:gd name="T38" fmla="*/ 45 w 276"/>
                <a:gd name="T39" fmla="*/ 5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6">
                  <a:moveTo>
                    <a:pt x="0" y="223"/>
                  </a:moveTo>
                  <a:cubicBezTo>
                    <a:pt x="0" y="252"/>
                    <a:pt x="24" y="276"/>
                    <a:pt x="53" y="276"/>
                  </a:cubicBezTo>
                  <a:cubicBezTo>
                    <a:pt x="223" y="276"/>
                    <a:pt x="223" y="276"/>
                    <a:pt x="223" y="276"/>
                  </a:cubicBezTo>
                  <a:cubicBezTo>
                    <a:pt x="252" y="276"/>
                    <a:pt x="276" y="252"/>
                    <a:pt x="276" y="223"/>
                  </a:cubicBezTo>
                  <a:cubicBezTo>
                    <a:pt x="276" y="53"/>
                    <a:pt x="276" y="53"/>
                    <a:pt x="276" y="53"/>
                  </a:cubicBezTo>
                  <a:cubicBezTo>
                    <a:pt x="276" y="24"/>
                    <a:pt x="252" y="0"/>
                    <a:pt x="223" y="0"/>
                  </a:cubicBezTo>
                  <a:cubicBezTo>
                    <a:pt x="53" y="0"/>
                    <a:pt x="53" y="0"/>
                    <a:pt x="53" y="0"/>
                  </a:cubicBezTo>
                  <a:cubicBezTo>
                    <a:pt x="24" y="0"/>
                    <a:pt x="0" y="24"/>
                    <a:pt x="0" y="53"/>
                  </a:cubicBezTo>
                  <a:lnTo>
                    <a:pt x="0" y="223"/>
                  </a:lnTo>
                  <a:close/>
                  <a:moveTo>
                    <a:pt x="45" y="53"/>
                  </a:moveTo>
                  <a:cubicBezTo>
                    <a:pt x="45" y="49"/>
                    <a:pt x="49" y="45"/>
                    <a:pt x="53" y="45"/>
                  </a:cubicBezTo>
                  <a:cubicBezTo>
                    <a:pt x="223" y="45"/>
                    <a:pt x="223" y="45"/>
                    <a:pt x="223" y="45"/>
                  </a:cubicBezTo>
                  <a:cubicBezTo>
                    <a:pt x="227" y="45"/>
                    <a:pt x="231" y="49"/>
                    <a:pt x="231" y="53"/>
                  </a:cubicBezTo>
                  <a:cubicBezTo>
                    <a:pt x="231" y="223"/>
                    <a:pt x="231" y="223"/>
                    <a:pt x="231" y="223"/>
                  </a:cubicBezTo>
                  <a:cubicBezTo>
                    <a:pt x="231" y="227"/>
                    <a:pt x="227" y="231"/>
                    <a:pt x="223" y="231"/>
                  </a:cubicBezTo>
                  <a:cubicBezTo>
                    <a:pt x="53" y="231"/>
                    <a:pt x="53" y="231"/>
                    <a:pt x="53" y="231"/>
                  </a:cubicBezTo>
                  <a:cubicBezTo>
                    <a:pt x="49" y="231"/>
                    <a:pt x="45" y="227"/>
                    <a:pt x="45" y="223"/>
                  </a:cubicBezTo>
                  <a:lnTo>
                    <a:pt x="45" y="53"/>
                  </a:lnTo>
                  <a:close/>
                  <a:moveTo>
                    <a:pt x="45" y="53"/>
                  </a:moveTo>
                  <a:cubicBezTo>
                    <a:pt x="45" y="53"/>
                    <a:pt x="45" y="53"/>
                    <a:pt x="45" y="53"/>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0" name="Freeform 91">
              <a:extLst>
                <a:ext uri="{FF2B5EF4-FFF2-40B4-BE49-F238E27FC236}">
                  <a16:creationId xmlns:a16="http://schemas.microsoft.com/office/drawing/2014/main" id="{BE0FEDEE-711B-4372-B495-8CA32D6ECC57}"/>
                </a:ext>
              </a:extLst>
            </p:cNvPr>
            <p:cNvSpPr>
              <a:spLocks noEditPoints="1"/>
            </p:cNvSpPr>
            <p:nvPr/>
          </p:nvSpPr>
          <p:spPr bwMode="auto">
            <a:xfrm>
              <a:off x="7392793" y="3030221"/>
              <a:ext cx="76200" cy="77788"/>
            </a:xfrm>
            <a:custGeom>
              <a:avLst/>
              <a:gdLst>
                <a:gd name="T0" fmla="*/ 0 w 276"/>
                <a:gd name="T1" fmla="*/ 223 h 275"/>
                <a:gd name="T2" fmla="*/ 53 w 276"/>
                <a:gd name="T3" fmla="*/ 275 h 275"/>
                <a:gd name="T4" fmla="*/ 223 w 276"/>
                <a:gd name="T5" fmla="*/ 275 h 275"/>
                <a:gd name="T6" fmla="*/ 276 w 276"/>
                <a:gd name="T7" fmla="*/ 223 h 275"/>
                <a:gd name="T8" fmla="*/ 276 w 276"/>
                <a:gd name="T9" fmla="*/ 52 h 275"/>
                <a:gd name="T10" fmla="*/ 223 w 276"/>
                <a:gd name="T11" fmla="*/ 0 h 275"/>
                <a:gd name="T12" fmla="*/ 53 w 276"/>
                <a:gd name="T13" fmla="*/ 0 h 275"/>
                <a:gd name="T14" fmla="*/ 0 w 276"/>
                <a:gd name="T15" fmla="*/ 52 h 275"/>
                <a:gd name="T16" fmla="*/ 0 w 276"/>
                <a:gd name="T17" fmla="*/ 223 h 275"/>
                <a:gd name="T18" fmla="*/ 45 w 276"/>
                <a:gd name="T19" fmla="*/ 52 h 275"/>
                <a:gd name="T20" fmla="*/ 53 w 276"/>
                <a:gd name="T21" fmla="*/ 45 h 275"/>
                <a:gd name="T22" fmla="*/ 223 w 276"/>
                <a:gd name="T23" fmla="*/ 45 h 275"/>
                <a:gd name="T24" fmla="*/ 231 w 276"/>
                <a:gd name="T25" fmla="*/ 52 h 275"/>
                <a:gd name="T26" fmla="*/ 231 w 276"/>
                <a:gd name="T27" fmla="*/ 223 h 275"/>
                <a:gd name="T28" fmla="*/ 223 w 276"/>
                <a:gd name="T29" fmla="*/ 230 h 275"/>
                <a:gd name="T30" fmla="*/ 53 w 276"/>
                <a:gd name="T31" fmla="*/ 230 h 275"/>
                <a:gd name="T32" fmla="*/ 45 w 276"/>
                <a:gd name="T33" fmla="*/ 223 h 275"/>
                <a:gd name="T34" fmla="*/ 45 w 276"/>
                <a:gd name="T35" fmla="*/ 52 h 275"/>
                <a:gd name="T36" fmla="*/ 45 w 276"/>
                <a:gd name="T37" fmla="*/ 52 h 275"/>
                <a:gd name="T38" fmla="*/ 45 w 276"/>
                <a:gd name="T39" fmla="*/ 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275">
                  <a:moveTo>
                    <a:pt x="0" y="223"/>
                  </a:moveTo>
                  <a:cubicBezTo>
                    <a:pt x="0" y="252"/>
                    <a:pt x="24" y="275"/>
                    <a:pt x="53" y="275"/>
                  </a:cubicBezTo>
                  <a:cubicBezTo>
                    <a:pt x="223" y="275"/>
                    <a:pt x="223" y="275"/>
                    <a:pt x="223" y="275"/>
                  </a:cubicBezTo>
                  <a:cubicBezTo>
                    <a:pt x="252" y="275"/>
                    <a:pt x="276" y="252"/>
                    <a:pt x="276" y="223"/>
                  </a:cubicBezTo>
                  <a:cubicBezTo>
                    <a:pt x="276" y="52"/>
                    <a:pt x="276" y="52"/>
                    <a:pt x="276" y="52"/>
                  </a:cubicBezTo>
                  <a:cubicBezTo>
                    <a:pt x="276" y="23"/>
                    <a:pt x="252" y="0"/>
                    <a:pt x="223" y="0"/>
                  </a:cubicBezTo>
                  <a:cubicBezTo>
                    <a:pt x="53" y="0"/>
                    <a:pt x="53" y="0"/>
                    <a:pt x="53" y="0"/>
                  </a:cubicBezTo>
                  <a:cubicBezTo>
                    <a:pt x="24" y="0"/>
                    <a:pt x="0" y="23"/>
                    <a:pt x="0" y="52"/>
                  </a:cubicBezTo>
                  <a:lnTo>
                    <a:pt x="0" y="223"/>
                  </a:lnTo>
                  <a:close/>
                  <a:moveTo>
                    <a:pt x="45" y="52"/>
                  </a:moveTo>
                  <a:cubicBezTo>
                    <a:pt x="45" y="48"/>
                    <a:pt x="49" y="45"/>
                    <a:pt x="53" y="45"/>
                  </a:cubicBezTo>
                  <a:cubicBezTo>
                    <a:pt x="223" y="45"/>
                    <a:pt x="223" y="45"/>
                    <a:pt x="223" y="45"/>
                  </a:cubicBezTo>
                  <a:cubicBezTo>
                    <a:pt x="227" y="45"/>
                    <a:pt x="231" y="48"/>
                    <a:pt x="231" y="52"/>
                  </a:cubicBezTo>
                  <a:cubicBezTo>
                    <a:pt x="231" y="223"/>
                    <a:pt x="231" y="223"/>
                    <a:pt x="231" y="223"/>
                  </a:cubicBezTo>
                  <a:cubicBezTo>
                    <a:pt x="231" y="227"/>
                    <a:pt x="227" y="230"/>
                    <a:pt x="223" y="230"/>
                  </a:cubicBezTo>
                  <a:cubicBezTo>
                    <a:pt x="53" y="230"/>
                    <a:pt x="53" y="230"/>
                    <a:pt x="53" y="230"/>
                  </a:cubicBezTo>
                  <a:cubicBezTo>
                    <a:pt x="49" y="230"/>
                    <a:pt x="45" y="227"/>
                    <a:pt x="45" y="223"/>
                  </a:cubicBezTo>
                  <a:lnTo>
                    <a:pt x="45" y="52"/>
                  </a:lnTo>
                  <a:close/>
                  <a:moveTo>
                    <a:pt x="45" y="52"/>
                  </a:moveTo>
                  <a:cubicBezTo>
                    <a:pt x="45" y="52"/>
                    <a:pt x="45" y="52"/>
                    <a:pt x="45" y="52"/>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1" name="Freeform 92">
              <a:extLst>
                <a:ext uri="{FF2B5EF4-FFF2-40B4-BE49-F238E27FC236}">
                  <a16:creationId xmlns:a16="http://schemas.microsoft.com/office/drawing/2014/main" id="{584AB818-CEB4-461F-B1E3-4C9606B72EFB}"/>
                </a:ext>
              </a:extLst>
            </p:cNvPr>
            <p:cNvSpPr>
              <a:spLocks noEditPoints="1"/>
            </p:cNvSpPr>
            <p:nvPr/>
          </p:nvSpPr>
          <p:spPr bwMode="auto">
            <a:xfrm>
              <a:off x="7237218" y="28301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2" name="Freeform 93">
              <a:extLst>
                <a:ext uri="{FF2B5EF4-FFF2-40B4-BE49-F238E27FC236}">
                  <a16:creationId xmlns:a16="http://schemas.microsoft.com/office/drawing/2014/main" id="{B127501B-E74C-47EC-80B9-9728558D93AC}"/>
                </a:ext>
              </a:extLst>
            </p:cNvPr>
            <p:cNvSpPr>
              <a:spLocks noEditPoints="1"/>
            </p:cNvSpPr>
            <p:nvPr/>
          </p:nvSpPr>
          <p:spPr bwMode="auto">
            <a:xfrm>
              <a:off x="7237218" y="28635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3" name="Freeform 94">
              <a:extLst>
                <a:ext uri="{FF2B5EF4-FFF2-40B4-BE49-F238E27FC236}">
                  <a16:creationId xmlns:a16="http://schemas.microsoft.com/office/drawing/2014/main" id="{99CAF77A-EADD-4C3E-95AB-65D3B6318CD0}"/>
                </a:ext>
              </a:extLst>
            </p:cNvPr>
            <p:cNvSpPr>
              <a:spLocks noEditPoints="1"/>
            </p:cNvSpPr>
            <p:nvPr/>
          </p:nvSpPr>
          <p:spPr bwMode="auto">
            <a:xfrm>
              <a:off x="7237218" y="2939733"/>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4" name="Freeform 95">
              <a:extLst>
                <a:ext uri="{FF2B5EF4-FFF2-40B4-BE49-F238E27FC236}">
                  <a16:creationId xmlns:a16="http://schemas.microsoft.com/office/drawing/2014/main" id="{1AC02842-8175-49C4-84AE-009181583C74}"/>
                </a:ext>
              </a:extLst>
            </p:cNvPr>
            <p:cNvSpPr>
              <a:spLocks noEditPoints="1"/>
            </p:cNvSpPr>
            <p:nvPr/>
          </p:nvSpPr>
          <p:spPr bwMode="auto">
            <a:xfrm>
              <a:off x="7237218" y="2973071"/>
              <a:ext cx="133350" cy="12700"/>
            </a:xfrm>
            <a:custGeom>
              <a:avLst/>
              <a:gdLst>
                <a:gd name="T0" fmla="*/ 23 w 477"/>
                <a:gd name="T1" fmla="*/ 45 h 45"/>
                <a:gd name="T2" fmla="*/ 455 w 477"/>
                <a:gd name="T3" fmla="*/ 45 h 45"/>
                <a:gd name="T4" fmla="*/ 477 w 477"/>
                <a:gd name="T5" fmla="*/ 22 h 45"/>
                <a:gd name="T6" fmla="*/ 455 w 477"/>
                <a:gd name="T7" fmla="*/ 0 h 45"/>
                <a:gd name="T8" fmla="*/ 23 w 477"/>
                <a:gd name="T9" fmla="*/ 0 h 45"/>
                <a:gd name="T10" fmla="*/ 0 w 477"/>
                <a:gd name="T11" fmla="*/ 22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4"/>
                    <a:pt x="477" y="22"/>
                  </a:cubicBezTo>
                  <a:cubicBezTo>
                    <a:pt x="477" y="10"/>
                    <a:pt x="467" y="0"/>
                    <a:pt x="455" y="0"/>
                  </a:cubicBezTo>
                  <a:cubicBezTo>
                    <a:pt x="23" y="0"/>
                    <a:pt x="23" y="0"/>
                    <a:pt x="23" y="0"/>
                  </a:cubicBezTo>
                  <a:cubicBezTo>
                    <a:pt x="10" y="0"/>
                    <a:pt x="0" y="10"/>
                    <a:pt x="0" y="22"/>
                  </a:cubicBezTo>
                  <a:cubicBezTo>
                    <a:pt x="0" y="34"/>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5" name="Freeform 96">
              <a:extLst>
                <a:ext uri="{FF2B5EF4-FFF2-40B4-BE49-F238E27FC236}">
                  <a16:creationId xmlns:a16="http://schemas.microsoft.com/office/drawing/2014/main" id="{302D8281-F8DE-49EB-A2EA-E69EDD1B4537}"/>
                </a:ext>
              </a:extLst>
            </p:cNvPr>
            <p:cNvSpPr>
              <a:spLocks noEditPoints="1"/>
            </p:cNvSpPr>
            <p:nvPr/>
          </p:nvSpPr>
          <p:spPr bwMode="auto">
            <a:xfrm>
              <a:off x="7237218" y="3046096"/>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sp>
          <p:nvSpPr>
            <p:cNvPr id="46" name="Freeform 97">
              <a:extLst>
                <a:ext uri="{FF2B5EF4-FFF2-40B4-BE49-F238E27FC236}">
                  <a16:creationId xmlns:a16="http://schemas.microsoft.com/office/drawing/2014/main" id="{DA1A288A-B5D2-4242-B432-78ECED9B5DB7}"/>
                </a:ext>
              </a:extLst>
            </p:cNvPr>
            <p:cNvSpPr>
              <a:spLocks noEditPoints="1"/>
            </p:cNvSpPr>
            <p:nvPr/>
          </p:nvSpPr>
          <p:spPr bwMode="auto">
            <a:xfrm>
              <a:off x="7237218" y="3079433"/>
              <a:ext cx="133350" cy="12700"/>
            </a:xfrm>
            <a:custGeom>
              <a:avLst/>
              <a:gdLst>
                <a:gd name="T0" fmla="*/ 23 w 477"/>
                <a:gd name="T1" fmla="*/ 45 h 45"/>
                <a:gd name="T2" fmla="*/ 455 w 477"/>
                <a:gd name="T3" fmla="*/ 45 h 45"/>
                <a:gd name="T4" fmla="*/ 477 w 477"/>
                <a:gd name="T5" fmla="*/ 23 h 45"/>
                <a:gd name="T6" fmla="*/ 455 w 477"/>
                <a:gd name="T7" fmla="*/ 0 h 45"/>
                <a:gd name="T8" fmla="*/ 23 w 477"/>
                <a:gd name="T9" fmla="*/ 0 h 45"/>
                <a:gd name="T10" fmla="*/ 0 w 477"/>
                <a:gd name="T11" fmla="*/ 23 h 45"/>
                <a:gd name="T12" fmla="*/ 23 w 477"/>
                <a:gd name="T13" fmla="*/ 45 h 45"/>
                <a:gd name="T14" fmla="*/ 23 w 477"/>
                <a:gd name="T15" fmla="*/ 45 h 45"/>
                <a:gd name="T16" fmla="*/ 23 w 47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45">
                  <a:moveTo>
                    <a:pt x="23" y="45"/>
                  </a:moveTo>
                  <a:cubicBezTo>
                    <a:pt x="455" y="45"/>
                    <a:pt x="455" y="45"/>
                    <a:pt x="455" y="45"/>
                  </a:cubicBezTo>
                  <a:cubicBezTo>
                    <a:pt x="467" y="45"/>
                    <a:pt x="477" y="35"/>
                    <a:pt x="477" y="23"/>
                  </a:cubicBezTo>
                  <a:cubicBezTo>
                    <a:pt x="477" y="10"/>
                    <a:pt x="467" y="0"/>
                    <a:pt x="455" y="0"/>
                  </a:cubicBezTo>
                  <a:cubicBezTo>
                    <a:pt x="23" y="0"/>
                    <a:pt x="23" y="0"/>
                    <a:pt x="23" y="0"/>
                  </a:cubicBezTo>
                  <a:cubicBezTo>
                    <a:pt x="10" y="0"/>
                    <a:pt x="0" y="10"/>
                    <a:pt x="0" y="23"/>
                  </a:cubicBezTo>
                  <a:cubicBezTo>
                    <a:pt x="0" y="35"/>
                    <a:pt x="10" y="45"/>
                    <a:pt x="23" y="45"/>
                  </a:cubicBezTo>
                  <a:close/>
                  <a:moveTo>
                    <a:pt x="23" y="45"/>
                  </a:moveTo>
                  <a:cubicBezTo>
                    <a:pt x="23" y="45"/>
                    <a:pt x="23" y="45"/>
                    <a:pt x="23" y="45"/>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en-GB" noProof="0"/>
            </a:p>
          </p:txBody>
        </p:sp>
      </p:grpSp>
      <p:sp>
        <p:nvSpPr>
          <p:cNvPr id="48" name="Text Placeholder 47">
            <a:extLst>
              <a:ext uri="{FF2B5EF4-FFF2-40B4-BE49-F238E27FC236}">
                <a16:creationId xmlns:a16="http://schemas.microsoft.com/office/drawing/2014/main" id="{2114BF08-1562-4B7B-A20B-4E6765F92A53}"/>
              </a:ext>
            </a:extLst>
          </p:cNvPr>
          <p:cNvSpPr>
            <a:spLocks noGrp="1"/>
          </p:cNvSpPr>
          <p:nvPr>
            <p:ph type="body" sz="quarter" idx="17" hasCustomPrompt="1"/>
          </p:nvPr>
        </p:nvSpPr>
        <p:spPr>
          <a:xfrm>
            <a:off x="725026" y="2660626"/>
            <a:ext cx="2084400" cy="1093857"/>
          </a:xfrm>
        </p:spPr>
        <p:txBody>
          <a:bodyPr lIns="129600">
            <a:normAutofit/>
          </a:bodyPr>
          <a:lstStyle>
            <a:lvl1pPr marL="180975" indent="-180975">
              <a:defRPr sz="1000"/>
            </a:lvl1pPr>
          </a:lstStyle>
          <a:p>
            <a:pPr lvl="0"/>
            <a:r>
              <a:rPr lang="en-GB" noProof="0"/>
              <a:t>Tekst</a:t>
            </a:r>
          </a:p>
        </p:txBody>
      </p:sp>
      <p:sp>
        <p:nvSpPr>
          <p:cNvPr id="49" name="Text Placeholder 47">
            <a:extLst>
              <a:ext uri="{FF2B5EF4-FFF2-40B4-BE49-F238E27FC236}">
                <a16:creationId xmlns:a16="http://schemas.microsoft.com/office/drawing/2014/main" id="{A323426B-3AD7-45BC-A6DF-9E38AE4282DE}"/>
              </a:ext>
            </a:extLst>
          </p:cNvPr>
          <p:cNvSpPr>
            <a:spLocks noGrp="1"/>
          </p:cNvSpPr>
          <p:nvPr>
            <p:ph type="body" sz="quarter" idx="18" hasCustomPrompt="1"/>
          </p:nvPr>
        </p:nvSpPr>
        <p:spPr>
          <a:xfrm>
            <a:off x="719136" y="4406387"/>
            <a:ext cx="2084400" cy="1356739"/>
          </a:xfrm>
        </p:spPr>
        <p:txBody>
          <a:bodyPr lIns="129600">
            <a:normAutofit/>
          </a:bodyPr>
          <a:lstStyle>
            <a:lvl1pPr marL="180975" indent="-180975">
              <a:defRPr sz="1000"/>
            </a:lvl1pPr>
          </a:lstStyle>
          <a:p>
            <a:pPr lvl="0"/>
            <a:r>
              <a:rPr lang="en-GB" noProof="0"/>
              <a:t>Tekst</a:t>
            </a:r>
          </a:p>
        </p:txBody>
      </p:sp>
      <p:sp>
        <p:nvSpPr>
          <p:cNvPr id="50" name="Rectangle 49">
            <a:extLst>
              <a:ext uri="{FF2B5EF4-FFF2-40B4-BE49-F238E27FC236}">
                <a16:creationId xmlns:a16="http://schemas.microsoft.com/office/drawing/2014/main" id="{05178DCE-E17D-44F9-88DA-5D2FABB9F9A8}"/>
              </a:ext>
            </a:extLst>
          </p:cNvPr>
          <p:cNvSpPr/>
          <p:nvPr userDrawn="1"/>
        </p:nvSpPr>
        <p:spPr>
          <a:xfrm>
            <a:off x="3486229" y="2372342"/>
            <a:ext cx="3276000" cy="406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91440" bIns="45720" numCol="1" spcCol="0" rtlCol="0" fromWordArt="0" anchor="t" anchorCtr="0" forceAA="0" compatLnSpc="1">
            <a:prstTxWarp prst="textNoShape">
              <a:avLst/>
            </a:prstTxWarp>
            <a:noAutofit/>
          </a:bodyPr>
          <a:lstStyle/>
          <a:p>
            <a:pPr algn="l"/>
            <a:r>
              <a:rPr lang="en-GB" sz="1400" b="1" noProof="0">
                <a:solidFill>
                  <a:schemeClr val="bg2">
                    <a:lumMod val="25000"/>
                  </a:schemeClr>
                </a:solidFill>
              </a:rPr>
              <a:t>Sammendrag</a:t>
            </a:r>
          </a:p>
        </p:txBody>
      </p:sp>
      <p:sp>
        <p:nvSpPr>
          <p:cNvPr id="51" name="Rectangle 50">
            <a:extLst>
              <a:ext uri="{FF2B5EF4-FFF2-40B4-BE49-F238E27FC236}">
                <a16:creationId xmlns:a16="http://schemas.microsoft.com/office/drawing/2014/main" id="{4D59B7C6-0269-4CE4-9DE3-5D7148747FE1}"/>
              </a:ext>
            </a:extLst>
          </p:cNvPr>
          <p:cNvSpPr/>
          <p:nvPr userDrawn="1"/>
        </p:nvSpPr>
        <p:spPr>
          <a:xfrm>
            <a:off x="7601424" y="2372342"/>
            <a:ext cx="3276000" cy="4068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91440" bIns="45720" numCol="1" spcCol="0" rtlCol="0" fromWordArt="0" anchor="t" anchorCtr="0" forceAA="0" compatLnSpc="1">
            <a:prstTxWarp prst="textNoShape">
              <a:avLst/>
            </a:prstTxWarp>
            <a:noAutofit/>
          </a:bodyPr>
          <a:lstStyle/>
          <a:p>
            <a:pPr algn="l"/>
            <a:r>
              <a:rPr lang="en-GB" sz="1400" b="1" noProof="0">
                <a:solidFill>
                  <a:schemeClr val="bg2">
                    <a:lumMod val="25000"/>
                  </a:schemeClr>
                </a:solidFill>
              </a:rPr>
              <a:t>Utvalgte oppdrag</a:t>
            </a:r>
          </a:p>
        </p:txBody>
      </p:sp>
      <p:sp>
        <p:nvSpPr>
          <p:cNvPr id="52" name="ZoneTexte 8">
            <a:extLst>
              <a:ext uri="{FF2B5EF4-FFF2-40B4-BE49-F238E27FC236}">
                <a16:creationId xmlns:a16="http://schemas.microsoft.com/office/drawing/2014/main" id="{D2DDA465-FE9D-4F3E-AF97-8E0EB42A26AE}"/>
              </a:ext>
            </a:extLst>
          </p:cNvPr>
          <p:cNvSpPr txBox="1"/>
          <p:nvPr userDrawn="1"/>
        </p:nvSpPr>
        <p:spPr>
          <a:xfrm>
            <a:off x="252000" y="-384054"/>
            <a:ext cx="4080298" cy="276999"/>
          </a:xfrm>
          <a:prstGeom prst="rect">
            <a:avLst/>
          </a:prstGeom>
          <a:noFill/>
        </p:spPr>
        <p:txBody>
          <a:bodyPr wrap="square" rtlCol="0">
            <a:spAutoFit/>
          </a:bodyPr>
          <a:lstStyle/>
          <a:p>
            <a:r>
              <a:rPr lang="en-GB" sz="1200" noProof="0"/>
              <a:t>Color of text</a:t>
            </a:r>
          </a:p>
        </p:txBody>
      </p:sp>
      <p:sp>
        <p:nvSpPr>
          <p:cNvPr id="53" name="Rectangle 52">
            <a:extLst>
              <a:ext uri="{FF2B5EF4-FFF2-40B4-BE49-F238E27FC236}">
                <a16:creationId xmlns:a16="http://schemas.microsoft.com/office/drawing/2014/main" id="{D0DED3A0-C445-4088-82E7-EC5510F00358}"/>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Tree>
    <p:extLst>
      <p:ext uri="{BB962C8B-B14F-4D97-AF65-F5344CB8AC3E}">
        <p14:creationId xmlns:p14="http://schemas.microsoft.com/office/powerpoint/2010/main" val="1143560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ank you red">
    <p:spTree>
      <p:nvGrpSpPr>
        <p:cNvPr id="1" name=""/>
        <p:cNvGrpSpPr/>
        <p:nvPr/>
      </p:nvGrpSpPr>
      <p:grpSpPr>
        <a:xfrm>
          <a:off x="0" y="0"/>
          <a:ext cx="0" cy="0"/>
          <a:chOff x="0" y="0"/>
          <a:chExt cx="0" cy="0"/>
        </a:xfrm>
      </p:grpSpPr>
      <p:sp>
        <p:nvSpPr>
          <p:cNvPr id="13" name="Rectangle 12"/>
          <p:cNvSpPr/>
          <p:nvPr userDrawn="1"/>
        </p:nvSpPr>
        <p:spPr>
          <a:xfrm>
            <a:off x="0" y="-8019"/>
            <a:ext cx="11473200" cy="6113615"/>
          </a:xfrm>
          <a:prstGeom prst="rect">
            <a:avLst/>
          </a:prstGeom>
          <a:gradFill flip="none" rotWithShape="1">
            <a:gsLst>
              <a:gs pos="50000">
                <a:schemeClr val="accent2"/>
              </a:gs>
              <a:gs pos="100000">
                <a:srgbClr val="EF7D00"/>
              </a:gs>
            </a:gsLst>
            <a:path path="circle">
              <a:fillToRect t="100000" r="100000"/>
            </a:path>
            <a:tileRect l="-100000" b="-100000"/>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noProof="0">
              <a:solidFill>
                <a:schemeClr val="tx1"/>
              </a:solidFill>
            </a:endParaRPr>
          </a:p>
        </p:txBody>
      </p:sp>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a:t>Color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3" y="1706796"/>
            <a:ext cx="7806811" cy="612000"/>
          </a:xfrm>
        </p:spPr>
        <p:txBody>
          <a:bodyPr anchor="t"/>
          <a:lstStyle>
            <a:lvl1pPr>
              <a:defRPr sz="3200" b="1">
                <a:solidFill>
                  <a:schemeClr val="bg1"/>
                </a:solidFill>
              </a:defRPr>
            </a:lvl1pPr>
          </a:lstStyle>
          <a:p>
            <a:r>
              <a:rPr lang="en-GB" noProof="0"/>
              <a:t>Thank you.</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bg1"/>
            </a:solidFill>
            <a:prstDash val="solid"/>
            <a:miter lim="800000"/>
          </a:ln>
          <a:effectLst/>
        </p:spPr>
      </p:cxnSp>
      <p:sp>
        <p:nvSpPr>
          <p:cNvPr id="3" name="Text Placeholder 2">
            <a:extLst>
              <a:ext uri="{FF2B5EF4-FFF2-40B4-BE49-F238E27FC236}">
                <a16:creationId xmlns:a16="http://schemas.microsoft.com/office/drawing/2014/main" id="{01535036-1AD0-45B1-AF7D-4CEBE3CD3963}"/>
              </a:ext>
            </a:extLst>
          </p:cNvPr>
          <p:cNvSpPr>
            <a:spLocks noGrp="1"/>
          </p:cNvSpPr>
          <p:nvPr>
            <p:ph type="body" sz="quarter" idx="10" hasCustomPrompt="1"/>
          </p:nvPr>
        </p:nvSpPr>
        <p:spPr>
          <a:xfrm>
            <a:off x="719931" y="3290094"/>
            <a:ext cx="2844000" cy="1080000"/>
          </a:xfrm>
        </p:spPr>
        <p:txBody>
          <a:bodyPr/>
          <a:lstStyle>
            <a:lvl1pPr marL="0" indent="0">
              <a:buNone/>
              <a:defRPr sz="1000">
                <a:solidFill>
                  <a:schemeClr val="bg1"/>
                </a:solidFill>
                <a:latin typeface="+mn-lt"/>
              </a:defRPr>
            </a:lvl1pPr>
          </a:lstStyle>
          <a:p>
            <a:pPr lvl="0"/>
            <a:r>
              <a:rPr lang="en-GB" noProof="0"/>
              <a:t>Text – Tahoma 8pt</a:t>
            </a:r>
          </a:p>
        </p:txBody>
      </p:sp>
    </p:spTree>
    <p:extLst>
      <p:ext uri="{BB962C8B-B14F-4D97-AF65-F5344CB8AC3E}">
        <p14:creationId xmlns:p14="http://schemas.microsoft.com/office/powerpoint/2010/main" val="358969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picture">
    <p:spTree>
      <p:nvGrpSpPr>
        <p:cNvPr id="1" name=""/>
        <p:cNvGrpSpPr/>
        <p:nvPr/>
      </p:nvGrpSpPr>
      <p:grpSpPr>
        <a:xfrm>
          <a:off x="0" y="0"/>
          <a:ext cx="0" cy="0"/>
          <a:chOff x="0" y="0"/>
          <a:chExt cx="0" cy="0"/>
        </a:xfrm>
      </p:grpSpPr>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a:t>Color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38" name="Titre 1">
            <a:extLst>
              <a:ext uri="{FF2B5EF4-FFF2-40B4-BE49-F238E27FC236}">
                <a16:creationId xmlns:a16="http://schemas.microsoft.com/office/drawing/2014/main" id="{2A05F2E9-0514-4CF2-B6ED-CD31C493C13E}"/>
              </a:ext>
            </a:extLst>
          </p:cNvPr>
          <p:cNvSpPr>
            <a:spLocks noGrp="1"/>
          </p:cNvSpPr>
          <p:nvPr>
            <p:ph type="title" hasCustomPrompt="1"/>
          </p:nvPr>
        </p:nvSpPr>
        <p:spPr>
          <a:xfrm>
            <a:off x="718624" y="1706796"/>
            <a:ext cx="4080298" cy="612000"/>
          </a:xfrm>
        </p:spPr>
        <p:txBody>
          <a:bodyPr anchor="t"/>
          <a:lstStyle>
            <a:lvl1pPr>
              <a:defRPr sz="3200" b="1">
                <a:solidFill>
                  <a:schemeClr val="bg2">
                    <a:lumMod val="25000"/>
                  </a:schemeClr>
                </a:solidFill>
              </a:defRPr>
            </a:lvl1pPr>
          </a:lstStyle>
          <a:p>
            <a:r>
              <a:rPr lang="en-GB" noProof="0"/>
              <a:t>Thank you.</a:t>
            </a:r>
          </a:p>
        </p:txBody>
      </p:sp>
      <p:cxnSp>
        <p:nvCxnSpPr>
          <p:cNvPr id="48" name="Connecteur droit 47">
            <a:extLst>
              <a:ext uri="{FF2B5EF4-FFF2-40B4-BE49-F238E27FC236}">
                <a16:creationId xmlns:a16="http://schemas.microsoft.com/office/drawing/2014/main" id="{8832A72E-DA14-460B-8E61-E5027E89EF4F}"/>
              </a:ext>
            </a:extLst>
          </p:cNvPr>
          <p:cNvCxnSpPr>
            <a:cxnSpLocks/>
          </p:cNvCxnSpPr>
          <p:nvPr userDrawn="1"/>
        </p:nvCxnSpPr>
        <p:spPr>
          <a:xfrm>
            <a:off x="719138" y="2512219"/>
            <a:ext cx="721518" cy="0"/>
          </a:xfrm>
          <a:prstGeom prst="line">
            <a:avLst/>
          </a:prstGeom>
          <a:noFill/>
          <a:ln w="38100" cap="flat" cmpd="sng" algn="ctr">
            <a:solidFill>
              <a:schemeClr val="accent1"/>
            </a:solidFill>
            <a:prstDash val="solid"/>
            <a:miter lim="800000"/>
          </a:ln>
          <a:effectLst/>
        </p:spPr>
      </p:cxnSp>
      <p:sp>
        <p:nvSpPr>
          <p:cNvPr id="3" name="Text Placeholder 2">
            <a:extLst>
              <a:ext uri="{FF2B5EF4-FFF2-40B4-BE49-F238E27FC236}">
                <a16:creationId xmlns:a16="http://schemas.microsoft.com/office/drawing/2014/main" id="{01535036-1AD0-45B1-AF7D-4CEBE3CD3963}"/>
              </a:ext>
            </a:extLst>
          </p:cNvPr>
          <p:cNvSpPr>
            <a:spLocks noGrp="1"/>
          </p:cNvSpPr>
          <p:nvPr>
            <p:ph type="body" sz="quarter" idx="10" hasCustomPrompt="1"/>
          </p:nvPr>
        </p:nvSpPr>
        <p:spPr>
          <a:xfrm>
            <a:off x="719931" y="3290094"/>
            <a:ext cx="2844000" cy="1080000"/>
          </a:xfrm>
        </p:spPr>
        <p:txBody>
          <a:bodyPr/>
          <a:lstStyle>
            <a:lvl1pPr marL="0" indent="0">
              <a:buNone/>
              <a:defRPr sz="1000">
                <a:solidFill>
                  <a:schemeClr val="bg2">
                    <a:lumMod val="25000"/>
                  </a:schemeClr>
                </a:solidFill>
                <a:latin typeface="+mn-lt"/>
              </a:defRPr>
            </a:lvl1pPr>
          </a:lstStyle>
          <a:p>
            <a:pPr lvl="0"/>
            <a:r>
              <a:rPr lang="en-GB" noProof="0"/>
              <a:t>Text – Tahoma 8pt</a:t>
            </a:r>
          </a:p>
        </p:txBody>
      </p:sp>
      <p:pic>
        <p:nvPicPr>
          <p:cNvPr id="20" name="Picture 19" descr="A person standing next to a lake&#10;&#10;Description automatically generated">
            <a:extLst>
              <a:ext uri="{FF2B5EF4-FFF2-40B4-BE49-F238E27FC236}">
                <a16:creationId xmlns:a16="http://schemas.microsoft.com/office/drawing/2014/main" id="{DE1FBA9F-D6C7-4ACD-BA48-F0CD84A3CF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3211" t="19287"/>
          <a:stretch/>
        </p:blipFill>
        <p:spPr>
          <a:xfrm>
            <a:off x="6096000" y="1006828"/>
            <a:ext cx="4544736" cy="4566532"/>
          </a:xfrm>
          <a:prstGeom prst="rect">
            <a:avLst/>
          </a:prstGeom>
        </p:spPr>
      </p:pic>
    </p:spTree>
    <p:extLst>
      <p:ext uri="{BB962C8B-B14F-4D97-AF65-F5344CB8AC3E}">
        <p14:creationId xmlns:p14="http://schemas.microsoft.com/office/powerpoint/2010/main" val="21137339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hank you white">
    <p:spTree>
      <p:nvGrpSpPr>
        <p:cNvPr id="1" name=""/>
        <p:cNvGrpSpPr/>
        <p:nvPr/>
      </p:nvGrpSpPr>
      <p:grpSpPr>
        <a:xfrm>
          <a:off x="0" y="0"/>
          <a:ext cx="0" cy="0"/>
          <a:chOff x="0" y="0"/>
          <a:chExt cx="0" cy="0"/>
        </a:xfrm>
      </p:grpSpPr>
      <p:sp>
        <p:nvSpPr>
          <p:cNvPr id="18" name="ZoneTexte 17"/>
          <p:cNvSpPr txBox="1"/>
          <p:nvPr userDrawn="1"/>
        </p:nvSpPr>
        <p:spPr>
          <a:xfrm>
            <a:off x="252000" y="-384054"/>
            <a:ext cx="4080298" cy="276999"/>
          </a:xfrm>
          <a:prstGeom prst="rect">
            <a:avLst/>
          </a:prstGeom>
          <a:noFill/>
        </p:spPr>
        <p:txBody>
          <a:bodyPr wrap="square" rtlCol="0">
            <a:spAutoFit/>
          </a:bodyPr>
          <a:lstStyle/>
          <a:p>
            <a:r>
              <a:rPr lang="en-GB" sz="1200" noProof="0"/>
              <a:t>Color of texts</a:t>
            </a:r>
          </a:p>
        </p:txBody>
      </p:sp>
      <p:sp>
        <p:nvSpPr>
          <p:cNvPr id="21" name="Rectangle 20"/>
          <p:cNvSpPr/>
          <p:nvPr userDrawn="1"/>
        </p:nvSpPr>
        <p:spPr>
          <a:xfrm>
            <a:off x="0" y="-374907"/>
            <a:ext cx="252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pic>
        <p:nvPicPr>
          <p:cNvPr id="7" name="Picture 6">
            <a:extLst>
              <a:ext uri="{FF2B5EF4-FFF2-40B4-BE49-F238E27FC236}">
                <a16:creationId xmlns:a16="http://schemas.microsoft.com/office/drawing/2014/main" id="{5615469A-3F47-4DE9-913B-7AF0B899C3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7530" y="3163137"/>
            <a:ext cx="4176941" cy="531727"/>
          </a:xfrm>
          <a:prstGeom prst="rect">
            <a:avLst/>
          </a:prstGeom>
        </p:spPr>
      </p:pic>
    </p:spTree>
    <p:extLst>
      <p:ext uri="{BB962C8B-B14F-4D97-AF65-F5344CB8AC3E}">
        <p14:creationId xmlns:p14="http://schemas.microsoft.com/office/powerpoint/2010/main" val="214876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sett inn bilde">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6F011C0E-0C4A-4057-BB1D-C512D97D47B1}"/>
              </a:ext>
            </a:extLst>
          </p:cNvPr>
          <p:cNvSpPr>
            <a:spLocks noGrp="1"/>
          </p:cNvSpPr>
          <p:nvPr>
            <p:ph type="title" hasCustomPrompt="1"/>
          </p:nvPr>
        </p:nvSpPr>
        <p:spPr>
          <a:xfrm>
            <a:off x="6816516" y="739140"/>
            <a:ext cx="4654968" cy="1025492"/>
          </a:xfrm>
          <a:prstGeom prst="rect">
            <a:avLst/>
          </a:prstGeom>
        </p:spPr>
        <p:txBody>
          <a:bodyPr vert="horz" lIns="0" tIns="0" rIns="0" bIns="0" rtlCol="0" anchor="t">
            <a:normAutofit/>
          </a:bodyPr>
          <a:lstStyle>
            <a:lvl1pPr>
              <a:defRPr/>
            </a:lvl1pPr>
          </a:lstStyle>
          <a:p>
            <a:r>
              <a:rPr lang="nb-NO" noProof="0"/>
              <a:t>Tittel</a:t>
            </a:r>
          </a:p>
        </p:txBody>
      </p:sp>
      <p:sp>
        <p:nvSpPr>
          <p:cNvPr id="11" name="Espace réservé pour une image  2">
            <a:extLst>
              <a:ext uri="{FF2B5EF4-FFF2-40B4-BE49-F238E27FC236}">
                <a16:creationId xmlns:a16="http://schemas.microsoft.com/office/drawing/2014/main" id="{1497C9C0-21CA-4A38-91B6-677370471E24}"/>
              </a:ext>
            </a:extLst>
          </p:cNvPr>
          <p:cNvSpPr>
            <a:spLocks noGrp="1"/>
          </p:cNvSpPr>
          <p:nvPr>
            <p:ph type="pic" idx="24" hasCustomPrompt="1"/>
          </p:nvPr>
        </p:nvSpPr>
        <p:spPr>
          <a:xfrm>
            <a:off x="0" y="0"/>
            <a:ext cx="6096000" cy="6858000"/>
          </a:xfrm>
          <a:solidFill>
            <a:schemeClr val="bg1">
              <a:lumMod val="95000"/>
            </a:schemeClr>
          </a:solidFill>
        </p:spPr>
        <p:txBody>
          <a:bodyPr anchor="ctr"/>
          <a:lstStyle>
            <a:lvl1pPr marL="0" indent="0" algn="ctr">
              <a:buNone/>
              <a:defRPr sz="1400" b="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a:t>Klikk på ikonet for å legge til bilde </a:t>
            </a:r>
          </a:p>
        </p:txBody>
      </p:sp>
      <p:sp>
        <p:nvSpPr>
          <p:cNvPr id="9" name="ZoneTexte 8">
            <a:extLst>
              <a:ext uri="{FF2B5EF4-FFF2-40B4-BE49-F238E27FC236}">
                <a16:creationId xmlns:a16="http://schemas.microsoft.com/office/drawing/2014/main" id="{E920C92E-BE9C-4F02-905B-42F0B7ED3391}"/>
              </a:ext>
            </a:extLst>
          </p:cNvPr>
          <p:cNvSpPr txBox="1"/>
          <p:nvPr userDrawn="1"/>
        </p:nvSpPr>
        <p:spPr>
          <a:xfrm>
            <a:off x="252000" y="-384054"/>
            <a:ext cx="4080298" cy="276999"/>
          </a:xfrm>
          <a:prstGeom prst="rect">
            <a:avLst/>
          </a:prstGeom>
          <a:noFill/>
        </p:spPr>
        <p:txBody>
          <a:bodyPr wrap="square" rtlCol="0">
            <a:spAutoFit/>
          </a:bodyPr>
          <a:lstStyle/>
          <a:p>
            <a:r>
              <a:rPr lang="en-GB" sz="1200" noProof="0"/>
              <a:t>Farge på tekst</a:t>
            </a:r>
          </a:p>
        </p:txBody>
      </p:sp>
      <p:sp>
        <p:nvSpPr>
          <p:cNvPr id="10" name="Rectangle 9">
            <a:extLst>
              <a:ext uri="{FF2B5EF4-FFF2-40B4-BE49-F238E27FC236}">
                <a16:creationId xmlns:a16="http://schemas.microsoft.com/office/drawing/2014/main" id="{864835D3-F912-41CC-9971-B9D5FD7E065E}"/>
              </a:ext>
            </a:extLst>
          </p:cNvPr>
          <p:cNvSpPr/>
          <p:nvPr userDrawn="1"/>
        </p:nvSpPr>
        <p:spPr>
          <a:xfrm>
            <a:off x="0" y="-374907"/>
            <a:ext cx="252000" cy="252000"/>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7" noProof="0"/>
          </a:p>
        </p:txBody>
      </p:sp>
      <p:sp>
        <p:nvSpPr>
          <p:cNvPr id="7" name="Text Placeholder 4">
            <a:extLst>
              <a:ext uri="{FF2B5EF4-FFF2-40B4-BE49-F238E27FC236}">
                <a16:creationId xmlns:a16="http://schemas.microsoft.com/office/drawing/2014/main" id="{F0C88A4F-4E14-4194-9E8A-ABBD04A94FEC}"/>
              </a:ext>
            </a:extLst>
          </p:cNvPr>
          <p:cNvSpPr>
            <a:spLocks noGrp="1"/>
          </p:cNvSpPr>
          <p:nvPr>
            <p:ph type="body" sz="quarter" idx="10" hasCustomPrompt="1"/>
          </p:nvPr>
        </p:nvSpPr>
        <p:spPr>
          <a:xfrm>
            <a:off x="6823291" y="2052084"/>
            <a:ext cx="4653922" cy="4074456"/>
          </a:xfrm>
        </p:spPr>
        <p:txBody>
          <a:bodyPr lIns="75600" tIns="75600" rIns="75600" bIns="75600">
            <a:normAutofit/>
          </a:bodyPr>
          <a:lstStyle>
            <a:lvl1pPr marL="265113" indent="-265113">
              <a:defRPr/>
            </a:lvl1pPr>
            <a:lvl2pPr marL="541338" indent="-276225">
              <a:defRPr/>
            </a:lvl2pPr>
          </a:lstStyle>
          <a:p>
            <a:pPr lvl="0"/>
            <a:r>
              <a:rPr lang="nb-NO" noProof="0"/>
              <a:t>Tekst – Tahoma 18pt</a:t>
            </a:r>
          </a:p>
          <a:p>
            <a:pPr lvl="1"/>
            <a:r>
              <a:rPr lang="nb-NO" noProof="0"/>
              <a:t>Andre nivå</a:t>
            </a:r>
          </a:p>
        </p:txBody>
      </p:sp>
    </p:spTree>
    <p:extLst>
      <p:ext uri="{BB962C8B-B14F-4D97-AF65-F5344CB8AC3E}">
        <p14:creationId xmlns:p14="http://schemas.microsoft.com/office/powerpoint/2010/main" val="8767685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image" Target="../media/image1.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theme" Target="../theme/theme2.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 Id="rId8" Type="http://schemas.openxmlformats.org/officeDocument/2006/relationships/slideLayout" Target="../slideLayouts/slideLayout54.xml"/><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20" Type="http://schemas.openxmlformats.org/officeDocument/2006/relationships/slideLayout" Target="../slideLayouts/slideLayout66.xml"/><Relationship Id="rId4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739140"/>
            <a:ext cx="10751504" cy="546000"/>
          </a:xfrm>
          <a:prstGeom prst="rect">
            <a:avLst/>
          </a:prstGeom>
        </p:spPr>
        <p:txBody>
          <a:bodyPr vert="horz" lIns="0" tIns="0" rIns="0" bIns="0" rtlCol="0" anchor="t">
            <a:normAutofit/>
          </a:bodyPr>
          <a:lstStyle/>
          <a:p>
            <a:r>
              <a:rPr lang="nb-NO" noProof="0"/>
              <a:t>Tittel</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137" y="1662545"/>
            <a:ext cx="10751504" cy="4456315"/>
          </a:xfrm>
          <a:prstGeom prst="rect">
            <a:avLst/>
          </a:prstGeom>
        </p:spPr>
        <p:txBody>
          <a:bodyPr vert="horz" lIns="0" tIns="0" rIns="0" bIns="0" rtlCol="0">
            <a:normAutofit/>
          </a:bodyPr>
          <a:lstStyle/>
          <a:p>
            <a:pPr lvl="0"/>
            <a:r>
              <a:rPr lang="nb-NO" noProof="0"/>
              <a:t>Tekst – Tahoma 18pt</a:t>
            </a:r>
          </a:p>
          <a:p>
            <a:pPr lvl="1"/>
            <a:r>
              <a:rPr lang="nb-NO" noProof="0"/>
              <a:t>Andre nivå</a:t>
            </a:r>
          </a:p>
          <a:p>
            <a:pPr lvl="2"/>
            <a:r>
              <a:rPr lang="nb-NO" noProof="0"/>
              <a:t>Tredje nivå</a:t>
            </a:r>
          </a:p>
          <a:p>
            <a:pPr lvl="3"/>
            <a:r>
              <a:rPr lang="nb-NO" noProof="0"/>
              <a:t>Fjerde nivå</a:t>
            </a:r>
          </a:p>
          <a:p>
            <a:pPr lvl="4"/>
            <a:r>
              <a:rPr lang="nb-NO" noProof="0"/>
              <a:t>		</a:t>
            </a:r>
          </a:p>
          <a:p>
            <a:pPr lvl="3"/>
            <a:endParaRPr lang="nb-NO" noProof="0"/>
          </a:p>
          <a:p>
            <a:pPr lvl="2"/>
            <a:endParaRPr lang="nb-NO" noProof="0"/>
          </a:p>
        </p:txBody>
      </p:sp>
      <p:pic>
        <p:nvPicPr>
          <p:cNvPr id="10" name="Image 9"/>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9989532" y="6268043"/>
            <a:ext cx="1587153" cy="395272"/>
          </a:xfrm>
          <a:prstGeom prst="rect">
            <a:avLst/>
          </a:prstGeom>
        </p:spPr>
      </p:pic>
    </p:spTree>
    <p:extLst>
      <p:ext uri="{BB962C8B-B14F-4D97-AF65-F5344CB8AC3E}">
        <p14:creationId xmlns:p14="http://schemas.microsoft.com/office/powerpoint/2010/main" val="1232752388"/>
      </p:ext>
    </p:extLst>
  </p:cSld>
  <p:clrMap bg1="lt1" tx1="dk1" bg2="lt2" tx2="dk2" accent1="accent1" accent2="accent2" accent3="accent3" accent4="accent4" accent5="accent5" accent6="accent6" hlink="hlink" folHlink="folHlink"/>
  <p:sldLayoutIdLst>
    <p:sldLayoutId id="2147483703" r:id="rId1"/>
    <p:sldLayoutId id="2147483772" r:id="rId2"/>
    <p:sldLayoutId id="2147483773" r:id="rId3"/>
    <p:sldLayoutId id="2147483743" r:id="rId4"/>
    <p:sldLayoutId id="2147483740" r:id="rId5"/>
    <p:sldLayoutId id="2147483741" r:id="rId6"/>
    <p:sldLayoutId id="2147483760" r:id="rId7"/>
    <p:sldLayoutId id="2147483709" r:id="rId8"/>
    <p:sldLayoutId id="2147483739" r:id="rId9"/>
    <p:sldLayoutId id="2147483746" r:id="rId10"/>
    <p:sldLayoutId id="2147483730" r:id="rId11"/>
    <p:sldLayoutId id="2147483731" r:id="rId12"/>
    <p:sldLayoutId id="2147483732" r:id="rId13"/>
    <p:sldLayoutId id="2147483761" r:id="rId14"/>
    <p:sldLayoutId id="2147483735" r:id="rId15"/>
    <p:sldLayoutId id="2147483769" r:id="rId16"/>
    <p:sldLayoutId id="2147483770" r:id="rId17"/>
    <p:sldLayoutId id="2147483738" r:id="rId18"/>
    <p:sldLayoutId id="2147483737" r:id="rId19"/>
    <p:sldLayoutId id="2147483706" r:id="rId20"/>
    <p:sldLayoutId id="2147483779" r:id="rId21"/>
    <p:sldLayoutId id="2147483707" r:id="rId22"/>
    <p:sldLayoutId id="2147483771" r:id="rId23"/>
    <p:sldLayoutId id="2147483667" r:id="rId24"/>
    <p:sldLayoutId id="2147483671" r:id="rId25"/>
    <p:sldLayoutId id="2147483669" r:id="rId26"/>
    <p:sldLayoutId id="2147483673" r:id="rId27"/>
    <p:sldLayoutId id="2147483668" r:id="rId28"/>
    <p:sldLayoutId id="2147483756" r:id="rId29"/>
    <p:sldLayoutId id="2147483765" r:id="rId30"/>
    <p:sldLayoutId id="2147483766" r:id="rId31"/>
    <p:sldLayoutId id="2147483767" r:id="rId32"/>
    <p:sldLayoutId id="2147483690" r:id="rId33"/>
    <p:sldLayoutId id="2147483689" r:id="rId34"/>
    <p:sldLayoutId id="2147483713" r:id="rId35"/>
    <p:sldLayoutId id="2147483717" r:id="rId36"/>
    <p:sldLayoutId id="2147483718" r:id="rId37"/>
    <p:sldLayoutId id="2147483751" r:id="rId38"/>
    <p:sldLayoutId id="2147483758" r:id="rId39"/>
    <p:sldLayoutId id="2147483768" r:id="rId40"/>
    <p:sldLayoutId id="2147483777" r:id="rId41"/>
    <p:sldLayoutId id="2147483778" r:id="rId42"/>
    <p:sldLayoutId id="2147483780" r:id="rId43"/>
    <p:sldLayoutId id="2147483782" r:id="rId44"/>
    <p:sldLayoutId id="2147483783" r:id="rId45"/>
    <p:sldLayoutId id="2147483785" r:id="rId46"/>
  </p:sldLayoutIdLst>
  <p:hf hdr="0" dt="0"/>
  <p:txStyles>
    <p:titleStyle>
      <a:lvl1pPr algn="l" defTabSz="914400" rtl="0" eaLnBrk="1" latinLnBrk="0" hangingPunct="1">
        <a:lnSpc>
          <a:spcPct val="100000"/>
        </a:lnSpc>
        <a:spcBef>
          <a:spcPts val="600"/>
        </a:spcBef>
        <a:buNone/>
        <a:defRPr sz="3000" b="1" kern="120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625475" indent="-26987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719137" y="739140"/>
            <a:ext cx="10751504" cy="546000"/>
          </a:xfrm>
          <a:prstGeom prst="rect">
            <a:avLst/>
          </a:prstGeom>
        </p:spPr>
        <p:txBody>
          <a:bodyPr vert="horz" lIns="0" tIns="0" rIns="0" bIns="0" rtlCol="0" anchor="t">
            <a:normAutofit/>
          </a:bodyPr>
          <a:lstStyle/>
          <a:p>
            <a:r>
              <a:rPr lang="en-GB" noProof="0"/>
              <a:t>Title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719137" y="1662545"/>
            <a:ext cx="10751504" cy="4456315"/>
          </a:xfrm>
          <a:prstGeom prst="rect">
            <a:avLst/>
          </a:prstGeom>
        </p:spPr>
        <p:txBody>
          <a:bodyPr vert="horz" lIns="0" tIns="0" rIns="0" bIns="0" rtlCol="0">
            <a:normAutofit/>
          </a:bodyPr>
          <a:lstStyle/>
          <a:p>
            <a:pPr lvl="0"/>
            <a:r>
              <a:rPr lang="en-GB" noProof="0"/>
              <a:t>Text – Tahoma 18pt</a:t>
            </a:r>
          </a:p>
          <a:p>
            <a:pPr lvl="1"/>
            <a:r>
              <a:rPr lang="en-GB" noProof="0"/>
              <a:t>Second level</a:t>
            </a:r>
          </a:p>
          <a:p>
            <a:pPr lvl="2"/>
            <a:r>
              <a:rPr lang="en-GB" noProof="0"/>
              <a:t>Third level</a:t>
            </a:r>
          </a:p>
          <a:p>
            <a:pPr lvl="3"/>
            <a:r>
              <a:rPr lang="en-GB" noProof="0"/>
              <a:t>Fourth level</a:t>
            </a:r>
          </a:p>
          <a:p>
            <a:pPr lvl="4"/>
            <a:r>
              <a:rPr lang="en-GB" noProof="0"/>
              <a:t>		</a:t>
            </a:r>
          </a:p>
          <a:p>
            <a:pPr lvl="3"/>
            <a:endParaRPr lang="en-GB" noProof="0"/>
          </a:p>
          <a:p>
            <a:pPr lvl="2"/>
            <a:endParaRPr lang="en-GB" noProof="0"/>
          </a:p>
        </p:txBody>
      </p:sp>
      <p:pic>
        <p:nvPicPr>
          <p:cNvPr id="10" name="Image 9"/>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9960957" y="6289104"/>
            <a:ext cx="1587153" cy="395272"/>
          </a:xfrm>
          <a:prstGeom prst="rect">
            <a:avLst/>
          </a:prstGeom>
        </p:spPr>
      </p:pic>
    </p:spTree>
    <p:extLst>
      <p:ext uri="{BB962C8B-B14F-4D97-AF65-F5344CB8AC3E}">
        <p14:creationId xmlns:p14="http://schemas.microsoft.com/office/powerpoint/2010/main" val="220069721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6" r:id="rId40"/>
    <p:sldLayoutId id="2147483867" r:id="rId41"/>
    <p:sldLayoutId id="2147483868" r:id="rId42"/>
    <p:sldLayoutId id="2147483869" r:id="rId43"/>
  </p:sldLayoutIdLst>
  <p:hf hdr="0" ftr="0" dt="0"/>
  <p:txStyles>
    <p:titleStyle>
      <a:lvl1pPr algn="l" defTabSz="914400" rtl="0" eaLnBrk="1" latinLnBrk="0" hangingPunct="1">
        <a:lnSpc>
          <a:spcPct val="100000"/>
        </a:lnSpc>
        <a:spcBef>
          <a:spcPts val="600"/>
        </a:spcBef>
        <a:buNone/>
        <a:defRPr sz="3000" b="1" kern="1200">
          <a:solidFill>
            <a:schemeClr val="tx1"/>
          </a:solidFill>
          <a:latin typeface="+mj-lt"/>
          <a:ea typeface="+mj-ea"/>
          <a:cs typeface="+mj-cs"/>
        </a:defRPr>
      </a:lvl1pPr>
    </p:titleStyle>
    <p:bodyStyle>
      <a:lvl1pPr marL="355600" indent="-355600"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625475" indent="-26987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0.xml"/><Relationship Id="rId7" Type="http://schemas.openxmlformats.org/officeDocument/2006/relationships/diagramQuickStyle" Target="../diagrams/quickStyle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3.xm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hyperlink" Target="https://datatracker.ietf.org/doc/html/rfc8017#section-8" TargetMode="Externa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s://docs.digdir.no/dpi_nyinfrastruktur.html" TargetMode="External"/><Relationship Id="rId2" Type="http://schemas.openxmlformats.org/officeDocument/2006/relationships/hyperlink" Target="https://docs.digdir.no/sdp_index_innledning.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xml"/><Relationship Id="rId7" Type="http://schemas.openxmlformats.org/officeDocument/2006/relationships/slideLayout" Target="../slideLayouts/slideLayout4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0E4C-AB98-4779-AF7E-FB1E45231251}"/>
              </a:ext>
            </a:extLst>
          </p:cNvPr>
          <p:cNvSpPr>
            <a:spLocks noGrp="1"/>
          </p:cNvSpPr>
          <p:nvPr>
            <p:ph type="ctrTitle"/>
          </p:nvPr>
        </p:nvSpPr>
        <p:spPr>
          <a:xfrm>
            <a:off x="719138" y="788400"/>
            <a:ext cx="6965178" cy="1980000"/>
          </a:xfrm>
        </p:spPr>
        <p:txBody>
          <a:bodyPr/>
          <a:lstStyle/>
          <a:p>
            <a:r>
              <a:rPr lang="en-US"/>
              <a:t>Digitaliseringsdirektoratet</a:t>
            </a:r>
          </a:p>
        </p:txBody>
      </p:sp>
      <p:sp>
        <p:nvSpPr>
          <p:cNvPr id="3" name="Subtitle 2">
            <a:extLst>
              <a:ext uri="{FF2B5EF4-FFF2-40B4-BE49-F238E27FC236}">
                <a16:creationId xmlns:a16="http://schemas.microsoft.com/office/drawing/2014/main" id="{0DDE3C67-CAC6-4D1A-BB8C-015A76D726C7}"/>
              </a:ext>
            </a:extLst>
          </p:cNvPr>
          <p:cNvSpPr>
            <a:spLocks noGrp="1"/>
          </p:cNvSpPr>
          <p:nvPr>
            <p:ph type="subTitle" idx="1"/>
          </p:nvPr>
        </p:nvSpPr>
        <p:spPr/>
        <p:txBody>
          <a:bodyPr/>
          <a:lstStyle/>
          <a:p>
            <a:r>
              <a:rPr lang="en-US" err="1"/>
              <a:t>Sårbarhetsvurdering</a:t>
            </a:r>
            <a:r>
              <a:rPr lang="en-US"/>
              <a:t> av DPI</a:t>
            </a:r>
          </a:p>
        </p:txBody>
      </p:sp>
      <p:sp>
        <p:nvSpPr>
          <p:cNvPr id="4" name="Text Placeholder 3">
            <a:extLst>
              <a:ext uri="{FF2B5EF4-FFF2-40B4-BE49-F238E27FC236}">
                <a16:creationId xmlns:a16="http://schemas.microsoft.com/office/drawing/2014/main" id="{B3A32428-3FE4-4BE9-B54E-4348F96009D0}"/>
              </a:ext>
            </a:extLst>
          </p:cNvPr>
          <p:cNvSpPr>
            <a:spLocks noGrp="1"/>
          </p:cNvSpPr>
          <p:nvPr>
            <p:ph type="body" sz="quarter" idx="10"/>
          </p:nvPr>
        </p:nvSpPr>
        <p:spPr/>
        <p:txBody>
          <a:bodyPr/>
          <a:lstStyle/>
          <a:p>
            <a:r>
              <a:rPr lang="en-US"/>
              <a:t>08.07.2021</a:t>
            </a:r>
          </a:p>
        </p:txBody>
      </p:sp>
      <p:sp>
        <p:nvSpPr>
          <p:cNvPr id="5" name="Text Placeholder 3">
            <a:extLst>
              <a:ext uri="{FF2B5EF4-FFF2-40B4-BE49-F238E27FC236}">
                <a16:creationId xmlns:a16="http://schemas.microsoft.com/office/drawing/2014/main" id="{CD2A3AA1-C528-4816-80A4-A9C0B84EBFF5}"/>
              </a:ext>
            </a:extLst>
          </p:cNvPr>
          <p:cNvSpPr txBox="1">
            <a:spLocks/>
          </p:cNvSpPr>
          <p:nvPr/>
        </p:nvSpPr>
        <p:spPr>
          <a:xfrm>
            <a:off x="719138" y="4631748"/>
            <a:ext cx="6120000" cy="303643"/>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Clr>
                <a:schemeClr val="tx1"/>
              </a:buClr>
              <a:buSzPct val="100000"/>
              <a:buFont typeface="Arial" panose="020B0604020202020204" pitchFamily="34" charset="0"/>
              <a:buNone/>
              <a:defRPr sz="1400" b="0" kern="1200">
                <a:solidFill>
                  <a:schemeClr val="bg1"/>
                </a:solidFill>
                <a:latin typeface="+mn-lt"/>
                <a:ea typeface="+mn-ea"/>
                <a:cs typeface="+mn-cs"/>
              </a:defRPr>
            </a:lvl1pPr>
            <a:lvl2pPr marL="625475" indent="-26987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Kari Anette Sand og Kristin Weiseth</a:t>
            </a:r>
          </a:p>
        </p:txBody>
      </p:sp>
    </p:spTree>
    <p:extLst>
      <p:ext uri="{BB962C8B-B14F-4D97-AF65-F5344CB8AC3E}">
        <p14:creationId xmlns:p14="http://schemas.microsoft.com/office/powerpoint/2010/main" val="23559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0E26B9DC-002B-486F-8FD7-4DFD457ADAE5}"/>
              </a:ext>
            </a:extLst>
          </p:cNvPr>
          <p:cNvSpPr>
            <a:spLocks noGrp="1"/>
          </p:cNvSpPr>
          <p:nvPr>
            <p:ph type="ctrTitle"/>
          </p:nvPr>
        </p:nvSpPr>
        <p:spPr/>
        <p:txBody>
          <a:bodyPr/>
          <a:lstStyle/>
          <a:p>
            <a:r>
              <a:rPr lang="nb-NO"/>
              <a:t>Detaljrapport</a:t>
            </a:r>
          </a:p>
        </p:txBody>
      </p:sp>
    </p:spTree>
    <p:extLst>
      <p:ext uri="{BB962C8B-B14F-4D97-AF65-F5344CB8AC3E}">
        <p14:creationId xmlns:p14="http://schemas.microsoft.com/office/powerpoint/2010/main" val="427704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F4A3-BD2C-4319-A13F-C3BDB34493B7}"/>
              </a:ext>
            </a:extLst>
          </p:cNvPr>
          <p:cNvSpPr>
            <a:spLocks noGrp="1"/>
          </p:cNvSpPr>
          <p:nvPr>
            <p:ph type="title"/>
          </p:nvPr>
        </p:nvSpPr>
        <p:spPr/>
        <p:txBody>
          <a:bodyPr/>
          <a:lstStyle/>
          <a:p>
            <a:r>
              <a:rPr lang="nb-NO"/>
              <a:t>Overordnet arkitektur</a:t>
            </a:r>
          </a:p>
        </p:txBody>
      </p:sp>
      <p:sp>
        <p:nvSpPr>
          <p:cNvPr id="7" name="TextBox 6">
            <a:extLst>
              <a:ext uri="{FF2B5EF4-FFF2-40B4-BE49-F238E27FC236}">
                <a16:creationId xmlns:a16="http://schemas.microsoft.com/office/drawing/2014/main" id="{73D848B3-8FA1-4215-9040-15E726DB9555}"/>
              </a:ext>
            </a:extLst>
          </p:cNvPr>
          <p:cNvSpPr txBox="1"/>
          <p:nvPr/>
        </p:nvSpPr>
        <p:spPr>
          <a:xfrm>
            <a:off x="0" y="5996226"/>
            <a:ext cx="6096000" cy="861774"/>
          </a:xfrm>
          <a:prstGeom prst="rect">
            <a:avLst/>
          </a:prstGeom>
          <a:noFill/>
        </p:spPr>
        <p:txBody>
          <a:bodyPr wrap="square">
            <a:spAutoFit/>
          </a:bodyPr>
          <a:lstStyle/>
          <a:p>
            <a:pPr algn="l"/>
            <a:r>
              <a:rPr lang="nb-NO" sz="1200" b="1" i="0">
                <a:solidFill>
                  <a:schemeClr val="tx2"/>
                </a:solidFill>
                <a:effectLst/>
                <a:latin typeface="Inter"/>
              </a:rPr>
              <a:t>C1: </a:t>
            </a:r>
            <a:r>
              <a:rPr lang="nb-NO" sz="1200" b="0" i="0">
                <a:solidFill>
                  <a:srgbClr val="1E2B3C"/>
                </a:solidFill>
                <a:effectLst/>
                <a:latin typeface="Inter"/>
              </a:rPr>
              <a:t>Avsender (og evt. avsender sin leverandør/databehandler)</a:t>
            </a:r>
          </a:p>
          <a:p>
            <a:pPr algn="l"/>
            <a:r>
              <a:rPr lang="nb-NO" sz="1200" b="1" i="0">
                <a:solidFill>
                  <a:schemeClr val="tx2"/>
                </a:solidFill>
                <a:effectLst/>
                <a:latin typeface="Inter"/>
              </a:rPr>
              <a:t>C2: </a:t>
            </a:r>
            <a:r>
              <a:rPr lang="nb-NO" sz="1200" b="0" i="0">
                <a:solidFill>
                  <a:srgbClr val="1E2B3C"/>
                </a:solidFill>
                <a:effectLst/>
                <a:latin typeface="Inter"/>
              </a:rPr>
              <a:t>Avsenders aksesspunkt-leverandør</a:t>
            </a:r>
          </a:p>
          <a:p>
            <a:pPr algn="l"/>
            <a:r>
              <a:rPr lang="nb-NO" sz="1200" b="1" i="0">
                <a:solidFill>
                  <a:schemeClr val="tx2"/>
                </a:solidFill>
                <a:effectLst/>
                <a:latin typeface="Inter"/>
              </a:rPr>
              <a:t>C3: </a:t>
            </a:r>
            <a:r>
              <a:rPr lang="nb-NO" sz="1200" b="0" i="0">
                <a:solidFill>
                  <a:srgbClr val="1E2B3C"/>
                </a:solidFill>
                <a:effectLst/>
                <a:latin typeface="Inter"/>
              </a:rPr>
              <a:t>Postkasse- og utskriftsleverandørs aksesspunktleverandør</a:t>
            </a:r>
          </a:p>
          <a:p>
            <a:pPr algn="l"/>
            <a:r>
              <a:rPr lang="nb-NO" sz="1200" b="1" i="0">
                <a:solidFill>
                  <a:schemeClr val="tx2"/>
                </a:solidFill>
                <a:effectLst/>
                <a:latin typeface="Inter"/>
              </a:rPr>
              <a:t>C4: </a:t>
            </a:r>
            <a:r>
              <a:rPr lang="nb-NO" sz="1200" b="0" i="0">
                <a:solidFill>
                  <a:srgbClr val="1E2B3C"/>
                </a:solidFill>
                <a:effectLst/>
                <a:latin typeface="Inter"/>
              </a:rPr>
              <a:t>Postkasse- og utskriftsleverandør</a:t>
            </a:r>
          </a:p>
        </p:txBody>
      </p:sp>
      <p:pic>
        <p:nvPicPr>
          <p:cNvPr id="9" name="Picture 8" descr="Diagram&#10;&#10;Description automatically generated">
            <a:extLst>
              <a:ext uri="{FF2B5EF4-FFF2-40B4-BE49-F238E27FC236}">
                <a16:creationId xmlns:a16="http://schemas.microsoft.com/office/drawing/2014/main" id="{F6CEE91A-CFB6-4DD8-BE5D-9ADA8CB61E28}"/>
              </a:ext>
            </a:extLst>
          </p:cNvPr>
          <p:cNvPicPr>
            <a:picLocks noChangeAspect="1"/>
          </p:cNvPicPr>
          <p:nvPr/>
        </p:nvPicPr>
        <p:blipFill>
          <a:blip r:embed="rId3"/>
          <a:stretch>
            <a:fillRect/>
          </a:stretch>
        </p:blipFill>
        <p:spPr>
          <a:xfrm>
            <a:off x="1546701" y="1414701"/>
            <a:ext cx="9096375" cy="4581525"/>
          </a:xfrm>
          <a:prstGeom prst="rect">
            <a:avLst/>
          </a:prstGeom>
        </p:spPr>
      </p:pic>
    </p:spTree>
    <p:extLst>
      <p:ext uri="{BB962C8B-B14F-4D97-AF65-F5344CB8AC3E}">
        <p14:creationId xmlns:p14="http://schemas.microsoft.com/office/powerpoint/2010/main" val="388024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B50-F3E5-4ADD-97F9-675981B2B99B}"/>
              </a:ext>
            </a:extLst>
          </p:cNvPr>
          <p:cNvSpPr>
            <a:spLocks noGrp="1" noChangeAspect="1"/>
          </p:cNvSpPr>
          <p:nvPr>
            <p:ph type="title"/>
          </p:nvPr>
        </p:nvSpPr>
        <p:spPr>
          <a:xfrm>
            <a:off x="719137" y="737999"/>
            <a:ext cx="10751504" cy="1384443"/>
          </a:xfrm>
          <a:solidFill>
            <a:schemeClr val="bg2"/>
          </a:solidFill>
        </p:spPr>
        <p:txBody>
          <a:bodyPr>
            <a:noAutofit/>
          </a:bodyPr>
          <a:lstStyle/>
          <a:p>
            <a:pPr marL="87313"/>
            <a:r>
              <a:rPr lang="nb-NO" sz="1200" dirty="0">
                <a:solidFill>
                  <a:srgbClr val="000000"/>
                </a:solidFill>
                <a:latin typeface="+mn-lt"/>
                <a:ea typeface="+mn-ea"/>
                <a:cs typeface="+mn-cs"/>
              </a:rPr>
              <a:t>Oppsummering</a:t>
            </a:r>
            <a:br>
              <a:rPr lang="nb-NO" sz="1200" b="0" dirty="0">
                <a:solidFill>
                  <a:srgbClr val="000000"/>
                </a:solidFill>
                <a:latin typeface="+mn-lt"/>
                <a:ea typeface="+mn-ea"/>
                <a:cs typeface="+mn-cs"/>
              </a:rPr>
            </a:br>
            <a:br>
              <a:rPr lang="nb-NO" sz="1200" b="0" dirty="0">
                <a:solidFill>
                  <a:srgbClr val="000000"/>
                </a:solidFill>
                <a:latin typeface="+mn-lt"/>
                <a:ea typeface="+mn-ea"/>
                <a:cs typeface="+mn-cs"/>
              </a:rPr>
            </a:br>
            <a:r>
              <a:rPr lang="nb-NO" sz="1200" b="0" dirty="0">
                <a:solidFill>
                  <a:srgbClr val="000000"/>
                </a:solidFill>
                <a:latin typeface="+mn-lt"/>
                <a:ea typeface="+mn-ea"/>
                <a:cs typeface="+mn-cs"/>
              </a:rPr>
              <a:t>Det er tatt gode informasjonssikkerhetsbeslutninger, og det er tatt i bruk et anerkjent rammeverk for utsending av digital brev til innbygger. Generelt benyttes virksomhetssertifikater for autentisering, signering og kryptering, og har en iboende risiko hvis det skulle komme på avveie. Virksomhetssertifikater er i dag anbefalt i det offentlige, og krever en tillit mellom aktører. Det er ikke avdekket svakheter i dagens valgte arkitektur utover dette.</a:t>
            </a:r>
            <a:br>
              <a:rPr lang="nb-NO" sz="1200" b="0" dirty="0">
                <a:solidFill>
                  <a:srgbClr val="000000"/>
                </a:solidFill>
                <a:latin typeface="+mn-lt"/>
                <a:ea typeface="+mn-ea"/>
                <a:cs typeface="+mn-cs"/>
              </a:rPr>
            </a:br>
            <a:br>
              <a:rPr lang="nb-NO" sz="1200" b="0">
                <a:solidFill>
                  <a:srgbClr val="000000"/>
                </a:solidFill>
                <a:latin typeface="+mn-lt"/>
                <a:ea typeface="+mn-ea"/>
                <a:cs typeface="+mn-cs"/>
              </a:rPr>
            </a:br>
            <a:r>
              <a:rPr lang="nb-NO" sz="1200" b="0">
                <a:solidFill>
                  <a:srgbClr val="000000"/>
                </a:solidFill>
                <a:latin typeface="+mn-lt"/>
                <a:ea typeface="+mn-ea"/>
                <a:cs typeface="+mn-cs"/>
              </a:rPr>
              <a:t>Vurderingen er basert på den overordnede arkitekturen, og eventuelle integrasjonspunkter bør følge samme sikkerhetsprinsipper.</a:t>
            </a:r>
            <a:endParaRPr lang="nb-NO" sz="1200" b="0" dirty="0">
              <a:solidFill>
                <a:srgbClr val="000000"/>
              </a:solidFill>
              <a:latin typeface="+mn-lt"/>
              <a:ea typeface="+mn-ea"/>
              <a:cs typeface="+mn-cs"/>
            </a:endParaRPr>
          </a:p>
        </p:txBody>
      </p:sp>
      <p:sp>
        <p:nvSpPr>
          <p:cNvPr id="4" name="Text Placeholder 3">
            <a:extLst>
              <a:ext uri="{FF2B5EF4-FFF2-40B4-BE49-F238E27FC236}">
                <a16:creationId xmlns:a16="http://schemas.microsoft.com/office/drawing/2014/main" id="{F8CF3259-B426-4D44-B0EA-EA8B7E06DD2F}"/>
              </a:ext>
            </a:extLst>
          </p:cNvPr>
          <p:cNvSpPr>
            <a:spLocks noGrp="1" noChangeAspect="1"/>
          </p:cNvSpPr>
          <p:nvPr>
            <p:ph type="body" sz="quarter" idx="13"/>
          </p:nvPr>
        </p:nvSpPr>
        <p:spPr>
          <a:xfrm>
            <a:off x="713359" y="2192400"/>
            <a:ext cx="10751504" cy="4140000"/>
          </a:xfrm>
        </p:spPr>
        <p:txBody>
          <a:bodyPr vert="horz" lIns="75600" tIns="75600" rIns="75600" bIns="75600" rtlCol="0" anchor="t">
            <a:normAutofit lnSpcReduction="10000"/>
          </a:bodyPr>
          <a:lstStyle/>
          <a:p>
            <a:pPr marL="0" indent="0">
              <a:buNone/>
            </a:pPr>
            <a:r>
              <a:rPr lang="nb-NO" sz="1100" b="1"/>
              <a:t>Vurdering av dagens situasjon</a:t>
            </a:r>
          </a:p>
          <a:p>
            <a:pPr marL="0" indent="0">
              <a:buNone/>
            </a:pPr>
            <a:r>
              <a:rPr lang="nb-NO" sz="1100" b="1"/>
              <a:t>Ny transportinfrastruktur - </a:t>
            </a:r>
            <a:r>
              <a:rPr lang="nb-NO" sz="1100" b="1" err="1"/>
              <a:t>Peppol</a:t>
            </a:r>
            <a:r>
              <a:rPr lang="nb-NO" sz="1100" b="1"/>
              <a:t> </a:t>
            </a:r>
            <a:r>
              <a:rPr lang="nb-NO" sz="1100" b="1" err="1"/>
              <a:t>eDelivery</a:t>
            </a:r>
            <a:r>
              <a:rPr lang="nb-NO" sz="1100" b="1"/>
              <a:t>:</a:t>
            </a:r>
          </a:p>
          <a:p>
            <a:pPr marL="0" indent="0">
              <a:buNone/>
            </a:pPr>
            <a:r>
              <a:rPr lang="nb-NO" sz="1100" err="1"/>
              <a:t>Peppol</a:t>
            </a:r>
            <a:r>
              <a:rPr lang="nb-NO" sz="1100"/>
              <a:t> </a:t>
            </a:r>
            <a:r>
              <a:rPr lang="nb-NO" sz="1100" err="1"/>
              <a:t>eDelivery</a:t>
            </a:r>
            <a:r>
              <a:rPr lang="nb-NO" sz="1100"/>
              <a:t> 4 Hjørners modell danner grunnlaget for ny transportinfrastruktur. Den største endringen i ny infrastrukturen er selve </a:t>
            </a:r>
            <a:r>
              <a:rPr lang="nb-NO" sz="1100">
                <a:latin typeface="+mj-lt"/>
              </a:rPr>
              <a:t>meldingsformidleren som blir byttet ut med aksesspunkter;</a:t>
            </a:r>
          </a:p>
          <a:p>
            <a:pPr algn="l"/>
            <a:r>
              <a:rPr lang="nb-NO" sz="1100" b="0" i="0">
                <a:solidFill>
                  <a:srgbClr val="1E2B3C"/>
                </a:solidFill>
                <a:effectLst/>
                <a:latin typeface="+mj-lt"/>
              </a:rPr>
              <a:t>Avsenders aksesspunkt-leverandør</a:t>
            </a:r>
          </a:p>
          <a:p>
            <a:pPr algn="l"/>
            <a:r>
              <a:rPr lang="nb-NO" sz="1100" b="0" i="0">
                <a:solidFill>
                  <a:srgbClr val="1E2B3C"/>
                </a:solidFill>
                <a:effectLst/>
                <a:latin typeface="+mj-lt"/>
              </a:rPr>
              <a:t>Postkasse- og utskriftsleverandørs aksesspunktleverandør</a:t>
            </a:r>
          </a:p>
          <a:p>
            <a:pPr marL="0" indent="0">
              <a:buNone/>
            </a:pPr>
            <a:r>
              <a:rPr lang="nb-NO" sz="1100"/>
              <a:t> </a:t>
            </a:r>
          </a:p>
          <a:p>
            <a:pPr marL="0" indent="0">
              <a:buNone/>
            </a:pPr>
            <a:r>
              <a:rPr lang="nb-NO" sz="1100" b="1"/>
              <a:t>Konfidensialitet:</a:t>
            </a:r>
          </a:p>
          <a:p>
            <a:pPr marL="0" indent="0">
              <a:buNone/>
            </a:pPr>
            <a:r>
              <a:rPr lang="nb-NO" sz="1100"/>
              <a:t>Ende-til-ende kryptering av dokumentpakke er forsikret ved bruk av symmetrisk nøkkel for kryptering av pakke ved C1, ved siden av at nøkkelen blir kryptert med mottakers virksomhetssertifikat. </a:t>
            </a:r>
          </a:p>
          <a:p>
            <a:pPr marL="0" indent="0">
              <a:buNone/>
            </a:pPr>
            <a:r>
              <a:rPr lang="nb-NO" sz="1100"/>
              <a:t>Kryptering/kanalkryptering av data i </a:t>
            </a:r>
            <a:r>
              <a:rPr lang="nb-NO" sz="1100" err="1"/>
              <a:t>transit</a:t>
            </a:r>
            <a:r>
              <a:rPr lang="nb-NO" sz="1100"/>
              <a:t> fra C1-&gt;C2, C2-&gt;C3, C3-&gt;C4</a:t>
            </a:r>
          </a:p>
          <a:p>
            <a:pPr marL="0" indent="0">
              <a:buNone/>
            </a:pPr>
            <a:endParaRPr lang="nb-NO" sz="1100"/>
          </a:p>
          <a:p>
            <a:pPr marL="0" indent="0">
              <a:buNone/>
            </a:pPr>
            <a:r>
              <a:rPr lang="nb-NO" sz="1100" b="1"/>
              <a:t>Integritet:</a:t>
            </a:r>
          </a:p>
          <a:p>
            <a:pPr marL="0" indent="0">
              <a:buNone/>
            </a:pPr>
            <a:r>
              <a:rPr lang="nb-NO" sz="1100"/>
              <a:t>Ende-til-ende integritet blir ivaretatt ved bruk av signatur av dokumentpakke, sammen med signatur i JWT token.</a:t>
            </a:r>
          </a:p>
          <a:p>
            <a:pPr marL="0" indent="0">
              <a:buNone/>
            </a:pPr>
            <a:endParaRPr lang="nb-NO" sz="1100"/>
          </a:p>
          <a:p>
            <a:pPr marL="0" indent="0">
              <a:buNone/>
            </a:pPr>
            <a:r>
              <a:rPr lang="nb-NO" sz="1100" b="1"/>
              <a:t>Verifisering av avsender:</a:t>
            </a:r>
          </a:p>
          <a:p>
            <a:pPr marL="0" indent="0">
              <a:buNone/>
            </a:pPr>
            <a:r>
              <a:rPr lang="nb-NO" sz="1100"/>
              <a:t>Ved bruk av </a:t>
            </a:r>
            <a:r>
              <a:rPr lang="nb-NO" sz="1100" err="1"/>
              <a:t>maskinportentoken</a:t>
            </a:r>
            <a:r>
              <a:rPr lang="nb-NO" sz="1100"/>
              <a:t> sikres det at avsender har rett til å sende DPI meldinger i C4. I tillegg må en avsender ha gyldig </a:t>
            </a:r>
            <a:r>
              <a:rPr lang="nb-NO" sz="1100" err="1"/>
              <a:t>maskinportentoken</a:t>
            </a:r>
            <a:r>
              <a:rPr lang="nb-NO" sz="1100"/>
              <a:t> for å kunne autentisere seg mot avsenders aksesspunkt (C2), ellers vil ikke meldingen godtas og videreformidles.</a:t>
            </a:r>
          </a:p>
        </p:txBody>
      </p:sp>
      <p:grpSp>
        <p:nvGrpSpPr>
          <p:cNvPr id="5" name="Group 4">
            <a:extLst>
              <a:ext uri="{FF2B5EF4-FFF2-40B4-BE49-F238E27FC236}">
                <a16:creationId xmlns:a16="http://schemas.microsoft.com/office/drawing/2014/main" id="{68043C4B-9A75-4939-A094-979134A1F992}"/>
              </a:ext>
            </a:extLst>
          </p:cNvPr>
          <p:cNvGrpSpPr/>
          <p:nvPr/>
        </p:nvGrpSpPr>
        <p:grpSpPr>
          <a:xfrm>
            <a:off x="6840000" y="0"/>
            <a:ext cx="5400000" cy="360000"/>
            <a:chOff x="1022048" y="2380026"/>
            <a:chExt cx="4753459" cy="288000"/>
          </a:xfrm>
        </p:grpSpPr>
        <p:sp>
          <p:nvSpPr>
            <p:cNvPr id="6" name="Rektangel 7">
              <a:extLst>
                <a:ext uri="{FF2B5EF4-FFF2-40B4-BE49-F238E27FC236}">
                  <a16:creationId xmlns:a16="http://schemas.microsoft.com/office/drawing/2014/main" id="{EF58FAFC-4A2A-4D92-A14A-FC2860EFFEAB}"/>
                </a:ext>
              </a:extLst>
            </p:cNvPr>
            <p:cNvSpPr/>
            <p:nvPr>
              <p:custDataLst>
                <p:tags r:id="rId1"/>
              </p:custDataLst>
            </p:nvPr>
          </p:nvSpPr>
          <p:spPr>
            <a:xfrm flipH="1">
              <a:off x="1022048" y="2380026"/>
              <a:ext cx="4712868" cy="288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7" name="Rektangel 9">
              <a:extLst>
                <a:ext uri="{FF2B5EF4-FFF2-40B4-BE49-F238E27FC236}">
                  <a16:creationId xmlns:a16="http://schemas.microsoft.com/office/drawing/2014/main" id="{734DE2AB-4C9B-4046-B6E7-47BF8EED6B0C}"/>
                </a:ext>
              </a:extLst>
            </p:cNvPr>
            <p:cNvSpPr/>
            <p:nvPr>
              <p:custDataLst>
                <p:tags r:id="rId2"/>
              </p:custDataLst>
            </p:nvPr>
          </p:nvSpPr>
          <p:spPr>
            <a:xfrm flipH="1">
              <a:off x="1022051" y="2380026"/>
              <a:ext cx="71110" cy="288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8" name="Text Box 11">
              <a:extLst>
                <a:ext uri="{FF2B5EF4-FFF2-40B4-BE49-F238E27FC236}">
                  <a16:creationId xmlns:a16="http://schemas.microsoft.com/office/drawing/2014/main" id="{C5E071F0-D3EC-4019-B384-B873541C5DD6}"/>
                </a:ext>
              </a:extLst>
            </p:cNvPr>
            <p:cNvSpPr txBox="1">
              <a:spLocks noChangeArrowheads="1"/>
            </p:cNvSpPr>
            <p:nvPr/>
          </p:nvSpPr>
          <p:spPr bwMode="auto">
            <a:xfrm>
              <a:off x="1071528" y="2391025"/>
              <a:ext cx="4703979" cy="221035"/>
            </a:xfrm>
            <a:prstGeom prst="rect">
              <a:avLst/>
            </a:prstGeom>
            <a:noFill/>
            <a:ln w="9525" algn="ctr">
              <a:noFill/>
              <a:miter lim="800000"/>
              <a:headEnd type="none" w="sm" len="sm"/>
              <a:tailEnd type="none" w="sm" len="sm"/>
            </a:ln>
          </p:spPr>
          <p:txBody>
            <a:bodyPr wrap="square">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rPr>
                <a:t>Arkitektur</a:t>
              </a:r>
            </a:p>
          </p:txBody>
        </p:sp>
      </p:grpSp>
      <p:sp>
        <p:nvSpPr>
          <p:cNvPr id="12" name="Ellipse 14">
            <a:extLst>
              <a:ext uri="{FF2B5EF4-FFF2-40B4-BE49-F238E27FC236}">
                <a16:creationId xmlns:a16="http://schemas.microsoft.com/office/drawing/2014/main" id="{D94DA517-9B10-430D-A10C-CB6D42E45B56}"/>
              </a:ext>
            </a:extLst>
          </p:cNvPr>
          <p:cNvSpPr/>
          <p:nvPr/>
        </p:nvSpPr>
        <p:spPr>
          <a:xfrm>
            <a:off x="11640032" y="19966"/>
            <a:ext cx="326512" cy="313200"/>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100">
                <a:solidFill>
                  <a:srgbClr val="000000"/>
                </a:solidFill>
                <a:latin typeface="Tahoma"/>
              </a:rPr>
              <a:t>1</a:t>
            </a:r>
            <a:endParaRPr kumimoji="0" lang="nb-NO" sz="1100" b="0" i="0" u="none" strike="noStrike" kern="1200" cap="none" spc="0" normalizeH="0" baseline="0" noProof="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226493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B50-F3E5-4ADD-97F9-675981B2B99B}"/>
              </a:ext>
            </a:extLst>
          </p:cNvPr>
          <p:cNvSpPr>
            <a:spLocks noGrp="1" noChangeAspect="1"/>
          </p:cNvSpPr>
          <p:nvPr>
            <p:ph type="title"/>
          </p:nvPr>
        </p:nvSpPr>
        <p:spPr>
          <a:xfrm>
            <a:off x="719137" y="737999"/>
            <a:ext cx="10751504" cy="1384443"/>
          </a:xfrm>
          <a:solidFill>
            <a:schemeClr val="bg2"/>
          </a:solidFill>
        </p:spPr>
        <p:txBody>
          <a:bodyPr>
            <a:noAutofit/>
          </a:bodyPr>
          <a:lstStyle/>
          <a:p>
            <a:pPr marL="87313"/>
            <a:r>
              <a:rPr lang="nb-NO" sz="1200">
                <a:solidFill>
                  <a:srgbClr val="000000"/>
                </a:solidFill>
                <a:latin typeface="+mn-lt"/>
                <a:ea typeface="+mn-ea"/>
                <a:cs typeface="+mn-cs"/>
              </a:rPr>
              <a:t>Oppsummering</a:t>
            </a:r>
            <a:br>
              <a:rPr lang="nb-NO" sz="1200" b="0">
                <a:solidFill>
                  <a:srgbClr val="000000"/>
                </a:solidFill>
                <a:latin typeface="+mn-lt"/>
                <a:ea typeface="+mn-ea"/>
                <a:cs typeface="+mn-cs"/>
              </a:rPr>
            </a:br>
            <a:r>
              <a:rPr lang="nb-NO" sz="1200" b="0">
                <a:solidFill>
                  <a:srgbClr val="000000"/>
                </a:solidFill>
                <a:latin typeface="+mn-lt"/>
                <a:ea typeface="+mn-ea"/>
                <a:cs typeface="+mn-cs"/>
              </a:rPr>
              <a:t>Meldingsoppbygningen følger beste praksis og det er generelt en god meldingsoppbygning. Den gamle sentraliserte meldingsformidleren er blitt erstattet med et distribuert nettverk av aksesspunkt-leverandører som løfter sikkerheten dersom en av aksesspunkt-leverandørene skulle blitt kompromittert. Det fremkommer i dokumentasjonen at flere tiltak er etablert for å sikre forretningsmeldingen, blant annet signering av hele </a:t>
            </a:r>
            <a:r>
              <a:rPr lang="nb-NO" sz="1200" b="0" err="1">
                <a:solidFill>
                  <a:srgbClr val="000000"/>
                </a:solidFill>
                <a:latin typeface="+mn-lt"/>
                <a:ea typeface="+mn-ea"/>
                <a:cs typeface="+mn-cs"/>
              </a:rPr>
              <a:t>SBDen</a:t>
            </a:r>
            <a:r>
              <a:rPr lang="nb-NO" sz="1200" b="0">
                <a:solidFill>
                  <a:srgbClr val="000000"/>
                </a:solidFill>
                <a:latin typeface="+mn-lt"/>
                <a:ea typeface="+mn-ea"/>
                <a:cs typeface="+mn-cs"/>
              </a:rPr>
              <a:t> som gir ende-til-ende integritet. Det fremkommer i dokumentasjonen, og har blitt opplyst av </a:t>
            </a:r>
            <a:r>
              <a:rPr lang="nb-NO" sz="1200" b="0" err="1">
                <a:solidFill>
                  <a:srgbClr val="000000"/>
                </a:solidFill>
                <a:latin typeface="+mn-lt"/>
                <a:ea typeface="+mn-ea"/>
                <a:cs typeface="+mn-cs"/>
              </a:rPr>
              <a:t>Digdir</a:t>
            </a:r>
            <a:r>
              <a:rPr lang="nb-NO" sz="1200" b="0">
                <a:solidFill>
                  <a:srgbClr val="000000"/>
                </a:solidFill>
                <a:latin typeface="+mn-lt"/>
                <a:ea typeface="+mn-ea"/>
                <a:cs typeface="+mn-cs"/>
              </a:rPr>
              <a:t>, at personnummer sendes med i forretningsmeldingen uten at denne verdien har en hensikt og brukes til noe. For å etterfølge prinsipp om dataminimering anbefales det at verdien fjernes fra meldingen.</a:t>
            </a:r>
          </a:p>
        </p:txBody>
      </p:sp>
      <p:sp>
        <p:nvSpPr>
          <p:cNvPr id="4" name="Text Placeholder 3">
            <a:extLst>
              <a:ext uri="{FF2B5EF4-FFF2-40B4-BE49-F238E27FC236}">
                <a16:creationId xmlns:a16="http://schemas.microsoft.com/office/drawing/2014/main" id="{F8CF3259-B426-4D44-B0EA-EA8B7E06DD2F}"/>
              </a:ext>
            </a:extLst>
          </p:cNvPr>
          <p:cNvSpPr>
            <a:spLocks noGrp="1" noChangeAspect="1"/>
          </p:cNvSpPr>
          <p:nvPr>
            <p:ph type="body" sz="quarter" idx="13"/>
          </p:nvPr>
        </p:nvSpPr>
        <p:spPr>
          <a:xfrm>
            <a:off x="713359" y="2192400"/>
            <a:ext cx="10751504" cy="4140000"/>
          </a:xfrm>
        </p:spPr>
        <p:txBody>
          <a:bodyPr vert="horz" lIns="75600" tIns="75600" rIns="75600" bIns="75600" rtlCol="0" anchor="t">
            <a:normAutofit/>
          </a:bodyPr>
          <a:lstStyle/>
          <a:p>
            <a:pPr marL="0" indent="0">
              <a:buNone/>
            </a:pPr>
            <a:r>
              <a:rPr lang="nb-NO" sz="1100" b="1"/>
              <a:t>Vurdering av dagens situasjon</a:t>
            </a:r>
          </a:p>
          <a:p>
            <a:pPr marL="0" indent="0">
              <a:buNone/>
            </a:pPr>
            <a:r>
              <a:rPr lang="nb-NO" sz="1100"/>
              <a:t>Strukturen til forretningsmeldingen er basert på Standard Business </a:t>
            </a:r>
            <a:r>
              <a:rPr lang="nb-NO" sz="1100" err="1"/>
              <a:t>Document</a:t>
            </a:r>
            <a:r>
              <a:rPr lang="nb-NO" sz="1100"/>
              <a:t>, men oversatt fra XML til JSON. Strukturen består av en Standard Business </a:t>
            </a:r>
            <a:r>
              <a:rPr lang="nb-NO" sz="1100" err="1"/>
              <a:t>Document</a:t>
            </a:r>
            <a:r>
              <a:rPr lang="nb-NO" sz="1100"/>
              <a:t> Header (SBDH) og meldingsklassen som kan være av typen Digitalpost, feil eller kvittering. I den nye transportinfrastrukturen for DPI er den sentraliserte meldingsformidleren erstattet med et distribuert nettverk av aksesspunkt-leverandører. Distribueringen av aksesspunkt-leverandører er i henhold til beste praksis for informasjonssikkerhet og bidrar til å øke sikkerheten dersom en av aksesspunkt-leverandørene skulle blitt kompromittert. Det er også identifisert flere andre tiltak for å sikre forretningsmeldingen herunder signering av hele </a:t>
            </a:r>
            <a:r>
              <a:rPr lang="nb-NO" sz="1100" err="1"/>
              <a:t>SBDen</a:t>
            </a:r>
            <a:r>
              <a:rPr lang="nb-NO" sz="1100"/>
              <a:t> på meldingsnivå. Ved signering av </a:t>
            </a:r>
            <a:r>
              <a:rPr lang="nb-NO" sz="1100" err="1"/>
              <a:t>SBDen</a:t>
            </a:r>
            <a:r>
              <a:rPr lang="nb-NO" sz="1100"/>
              <a:t> blir forretningsmeldingen en JWT noe som vil gi ende-til-ende integritet. Et annet tiltak er </a:t>
            </a:r>
            <a:r>
              <a:rPr lang="nb-NO" sz="1100" err="1"/>
              <a:t>maskinportentoken</a:t>
            </a:r>
            <a:r>
              <a:rPr lang="nb-NO" sz="1100"/>
              <a:t> som er inkludert som header og i body av forretningsmeldingen for å autentisere avsenderen av meldingen.</a:t>
            </a:r>
          </a:p>
          <a:p>
            <a:pPr marL="0" indent="0">
              <a:buNone/>
            </a:pPr>
            <a:r>
              <a:rPr lang="nb-NO" sz="1100"/>
              <a:t>I meldingsklassen av typen Digitalpost ligger blant annet personnummer på mottaker som vist i figuren nedenfor. Det ble tidlig opplyst av </a:t>
            </a:r>
            <a:r>
              <a:rPr lang="nb-NO" sz="1100" err="1"/>
              <a:t>Digdir</a:t>
            </a:r>
            <a:r>
              <a:rPr lang="nb-NO" sz="1100"/>
              <a:t> at denne verdien ikke har noen spesiell hensikt i forretningsmeldingen og kunne med det fjernes. Et av de grunnleggende prinsippene i personvernregelverket er dataminimeringsprinsippet. Prinsippet om dataminimering innebærer å begrense mengden innsamlede personopplysninger til kun det som er nødvendig for å oppnå formålet og dersom personopplysninger ikke er nødvendige for formålet skal ikke disse benyttes. Ved å beholde verdien for personnummeret til mottaker i forretningsmeldingen strider dette mot prinsippet for dataminimering. </a:t>
            </a: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sym typeface="Wingdings" panose="05000000000000000000" pitchFamily="2" charset="2"/>
            </a:endParaRPr>
          </a:p>
          <a:p>
            <a:pPr marL="0" indent="0">
              <a:buNone/>
            </a:pPr>
            <a:endParaRPr lang="nb-NO" sz="1100"/>
          </a:p>
          <a:p>
            <a:pPr marL="0" indent="0">
              <a:buNone/>
            </a:pPr>
            <a:endParaRPr lang="nb-NO" sz="1100"/>
          </a:p>
        </p:txBody>
      </p:sp>
      <p:grpSp>
        <p:nvGrpSpPr>
          <p:cNvPr id="5" name="Group 4">
            <a:extLst>
              <a:ext uri="{FF2B5EF4-FFF2-40B4-BE49-F238E27FC236}">
                <a16:creationId xmlns:a16="http://schemas.microsoft.com/office/drawing/2014/main" id="{68043C4B-9A75-4939-A094-979134A1F992}"/>
              </a:ext>
            </a:extLst>
          </p:cNvPr>
          <p:cNvGrpSpPr/>
          <p:nvPr/>
        </p:nvGrpSpPr>
        <p:grpSpPr>
          <a:xfrm>
            <a:off x="6840000" y="0"/>
            <a:ext cx="5400000" cy="360000"/>
            <a:chOff x="1022048" y="2380026"/>
            <a:chExt cx="4753459" cy="288000"/>
          </a:xfrm>
        </p:grpSpPr>
        <p:sp>
          <p:nvSpPr>
            <p:cNvPr id="6" name="Rektangel 7">
              <a:extLst>
                <a:ext uri="{FF2B5EF4-FFF2-40B4-BE49-F238E27FC236}">
                  <a16:creationId xmlns:a16="http://schemas.microsoft.com/office/drawing/2014/main" id="{EF58FAFC-4A2A-4D92-A14A-FC2860EFFEAB}"/>
                </a:ext>
              </a:extLst>
            </p:cNvPr>
            <p:cNvSpPr/>
            <p:nvPr>
              <p:custDataLst>
                <p:tags r:id="rId1"/>
              </p:custDataLst>
            </p:nvPr>
          </p:nvSpPr>
          <p:spPr>
            <a:xfrm flipH="1">
              <a:off x="1022048" y="2380026"/>
              <a:ext cx="4712868" cy="288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7" name="Rektangel 9">
              <a:extLst>
                <a:ext uri="{FF2B5EF4-FFF2-40B4-BE49-F238E27FC236}">
                  <a16:creationId xmlns:a16="http://schemas.microsoft.com/office/drawing/2014/main" id="{734DE2AB-4C9B-4046-B6E7-47BF8EED6B0C}"/>
                </a:ext>
              </a:extLst>
            </p:cNvPr>
            <p:cNvSpPr/>
            <p:nvPr>
              <p:custDataLst>
                <p:tags r:id="rId2"/>
              </p:custDataLst>
            </p:nvPr>
          </p:nvSpPr>
          <p:spPr>
            <a:xfrm flipH="1">
              <a:off x="1022051" y="2380026"/>
              <a:ext cx="71110" cy="288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8" name="Text Box 11">
              <a:extLst>
                <a:ext uri="{FF2B5EF4-FFF2-40B4-BE49-F238E27FC236}">
                  <a16:creationId xmlns:a16="http://schemas.microsoft.com/office/drawing/2014/main" id="{C5E071F0-D3EC-4019-B384-B873541C5DD6}"/>
                </a:ext>
              </a:extLst>
            </p:cNvPr>
            <p:cNvSpPr txBox="1">
              <a:spLocks noChangeArrowheads="1"/>
            </p:cNvSpPr>
            <p:nvPr/>
          </p:nvSpPr>
          <p:spPr bwMode="auto">
            <a:xfrm>
              <a:off x="1071528" y="2391025"/>
              <a:ext cx="4703979" cy="221035"/>
            </a:xfrm>
            <a:prstGeom prst="rect">
              <a:avLst/>
            </a:prstGeom>
            <a:noFill/>
            <a:ln w="9525" algn="ctr">
              <a:noFill/>
              <a:miter lim="800000"/>
              <a:headEnd type="none" w="sm" len="sm"/>
              <a:tailEnd type="none" w="sm" len="sm"/>
            </a:ln>
          </p:spPr>
          <p:txBody>
            <a:bodyPr wrap="square">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lang="nb-NO" altLang="ja-JP" sz="1200" b="1">
                  <a:solidFill>
                    <a:srgbClr val="494949"/>
                  </a:solidFill>
                  <a:latin typeface="Tahoma"/>
                  <a:ea typeface="ＭＳ Ｐゴシック" pitchFamily="50" charset="-128"/>
                </a:rPr>
                <a:t>Meldingsoppbygning</a:t>
              </a:r>
              <a:endPar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endParaRPr>
            </a:p>
          </p:txBody>
        </p:sp>
      </p:grpSp>
      <p:sp>
        <p:nvSpPr>
          <p:cNvPr id="12" name="Ellipse 14">
            <a:extLst>
              <a:ext uri="{FF2B5EF4-FFF2-40B4-BE49-F238E27FC236}">
                <a16:creationId xmlns:a16="http://schemas.microsoft.com/office/drawing/2014/main" id="{D94DA517-9B10-430D-A10C-CB6D42E45B56}"/>
              </a:ext>
            </a:extLst>
          </p:cNvPr>
          <p:cNvSpPr/>
          <p:nvPr/>
        </p:nvSpPr>
        <p:spPr>
          <a:xfrm>
            <a:off x="11640032" y="19966"/>
            <a:ext cx="326512" cy="313200"/>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100">
                <a:solidFill>
                  <a:srgbClr val="000000"/>
                </a:solidFill>
                <a:latin typeface="Tahoma"/>
              </a:rPr>
              <a:t>1</a:t>
            </a:r>
            <a:endParaRPr kumimoji="0" lang="nb-NO" sz="1100" b="0" i="0" u="none" strike="noStrike" kern="1200" cap="none" spc="0" normalizeH="0" baseline="0" noProof="0">
              <a:ln>
                <a:noFill/>
              </a:ln>
              <a:solidFill>
                <a:srgbClr val="000000"/>
              </a:solidFill>
              <a:effectLst/>
              <a:uLnTx/>
              <a:uFillTx/>
              <a:latin typeface="Tahoma"/>
              <a:ea typeface="+mn-ea"/>
              <a:cs typeface="+mn-cs"/>
            </a:endParaRPr>
          </a:p>
        </p:txBody>
      </p:sp>
      <p:graphicFrame>
        <p:nvGraphicFramePr>
          <p:cNvPr id="3" name="Diagram 2">
            <a:extLst>
              <a:ext uri="{FF2B5EF4-FFF2-40B4-BE49-F238E27FC236}">
                <a16:creationId xmlns:a16="http://schemas.microsoft.com/office/drawing/2014/main" id="{EB5EB588-8FA4-47A9-993A-71F71762989C}"/>
              </a:ext>
            </a:extLst>
          </p:cNvPr>
          <p:cNvGraphicFramePr/>
          <p:nvPr>
            <p:extLst>
              <p:ext uri="{D42A27DB-BD31-4B8C-83A1-F6EECF244321}">
                <p14:modId xmlns:p14="http://schemas.microsoft.com/office/powerpoint/2010/main" val="3139447397"/>
              </p:ext>
            </p:extLst>
          </p:nvPr>
        </p:nvGraphicFramePr>
        <p:xfrm>
          <a:off x="727137" y="4113884"/>
          <a:ext cx="3523874" cy="23687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TextBox 19">
            <a:extLst>
              <a:ext uri="{FF2B5EF4-FFF2-40B4-BE49-F238E27FC236}">
                <a16:creationId xmlns:a16="http://schemas.microsoft.com/office/drawing/2014/main" id="{CCD38B45-929C-41B6-BA56-142FFE55782D}"/>
              </a:ext>
            </a:extLst>
          </p:cNvPr>
          <p:cNvSpPr txBox="1"/>
          <p:nvPr/>
        </p:nvSpPr>
        <p:spPr>
          <a:xfrm>
            <a:off x="4757473" y="4745514"/>
            <a:ext cx="6549833" cy="1107996"/>
          </a:xfrm>
          <a:prstGeom prst="rect">
            <a:avLst/>
          </a:prstGeom>
          <a:noFill/>
        </p:spPr>
        <p:txBody>
          <a:bodyPr wrap="square" rtlCol="0">
            <a:spAutoFit/>
          </a:bodyPr>
          <a:lstStyle/>
          <a:p>
            <a:r>
              <a:rPr lang="nb-NO" sz="1100" b="1"/>
              <a:t>Anbefalinger</a:t>
            </a:r>
          </a:p>
          <a:p>
            <a:r>
              <a:rPr lang="nb-NO" sz="1100"/>
              <a:t>Sopra Steria anbefaler at personnummer fjernes fra forretningsmeldingen for å minimere unødvendige personopplysninger samt eksponeringen av personopplysninger som ikke er nødvendige for formålet, som i dette tilfellet er å oversende digital post fra blant annet offentlige virksomheter til innbygger. Den unike identifiseringen av mottaker vil kunne dekkes av mottakerens postkasseadresse. </a:t>
            </a:r>
          </a:p>
          <a:p>
            <a:endParaRPr lang="nb-NO" sz="1100" b="1"/>
          </a:p>
        </p:txBody>
      </p:sp>
    </p:spTree>
    <p:extLst>
      <p:ext uri="{BB962C8B-B14F-4D97-AF65-F5344CB8AC3E}">
        <p14:creationId xmlns:p14="http://schemas.microsoft.com/office/powerpoint/2010/main" val="3922664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6B50-F3E5-4ADD-97F9-675981B2B99B}"/>
              </a:ext>
            </a:extLst>
          </p:cNvPr>
          <p:cNvSpPr>
            <a:spLocks noGrp="1" noChangeAspect="1"/>
          </p:cNvSpPr>
          <p:nvPr>
            <p:ph type="title"/>
          </p:nvPr>
        </p:nvSpPr>
        <p:spPr>
          <a:xfrm>
            <a:off x="719137" y="737999"/>
            <a:ext cx="10751504" cy="1384443"/>
          </a:xfrm>
          <a:solidFill>
            <a:schemeClr val="bg2"/>
          </a:solidFill>
        </p:spPr>
        <p:txBody>
          <a:bodyPr>
            <a:noAutofit/>
          </a:bodyPr>
          <a:lstStyle/>
          <a:p>
            <a:pPr marL="87313"/>
            <a:r>
              <a:rPr lang="nb-NO" sz="1200">
                <a:solidFill>
                  <a:srgbClr val="000000"/>
                </a:solidFill>
                <a:latin typeface="+mn-lt"/>
                <a:ea typeface="+mn-ea"/>
                <a:cs typeface="+mn-cs"/>
              </a:rPr>
              <a:t>Oppsummering</a:t>
            </a:r>
            <a:br>
              <a:rPr lang="nb-NO" sz="1200" b="0">
                <a:solidFill>
                  <a:srgbClr val="000000"/>
                </a:solidFill>
                <a:latin typeface="+mn-lt"/>
                <a:ea typeface="+mn-ea"/>
                <a:cs typeface="+mn-cs"/>
              </a:rPr>
            </a:br>
            <a:br>
              <a:rPr lang="nb-NO" sz="1200" b="0">
                <a:solidFill>
                  <a:srgbClr val="000000"/>
                </a:solidFill>
                <a:latin typeface="+mn-lt"/>
                <a:ea typeface="+mn-ea"/>
                <a:cs typeface="+mn-cs"/>
              </a:rPr>
            </a:br>
            <a:r>
              <a:rPr lang="nb-NO" sz="1200" b="0">
                <a:solidFill>
                  <a:srgbClr val="000000"/>
                </a:solidFill>
                <a:latin typeface="+mn-lt"/>
                <a:ea typeface="+mn-ea"/>
                <a:cs typeface="+mn-cs"/>
              </a:rPr>
              <a:t>Kryptering og signering er viktig for å sikre både konfidensialitet og integritet for data i ro og transitt. Det er viktig å ha gode krypteringsalgoritmer hvis ikke vil ikke krypteringen fungere etter sin hensikt da svake krypteringsalgoritmer kan kompromitteres av en angriper fordi det kan allerede eksistere velkjente teknikker for å knekke algoritmen. Det fremkommer fra dokumentasjonen at det benyttes AES-CBC som er sårbar, og blant annet brukes til å kryptere dokumentpakken samt PKCS#1v1.5 som anvendes for å signere dokumentpakken. For kanalkryptering benyttes TLS fra C3 til C4, AS4-protokollen fra C2 til C3 som vist i figuren for overordnet arkitektur på slide 11. Det skal også forekomme kanalkryptering mellom C1 til C2, men dette er ikke implementert enda.</a:t>
            </a:r>
          </a:p>
        </p:txBody>
      </p:sp>
      <p:sp>
        <p:nvSpPr>
          <p:cNvPr id="4" name="Text Placeholder 3">
            <a:extLst>
              <a:ext uri="{FF2B5EF4-FFF2-40B4-BE49-F238E27FC236}">
                <a16:creationId xmlns:a16="http://schemas.microsoft.com/office/drawing/2014/main" id="{F8CF3259-B426-4D44-B0EA-EA8B7E06DD2F}"/>
              </a:ext>
            </a:extLst>
          </p:cNvPr>
          <p:cNvSpPr>
            <a:spLocks noGrp="1" noChangeAspect="1"/>
          </p:cNvSpPr>
          <p:nvPr>
            <p:ph type="body" sz="quarter" idx="13"/>
          </p:nvPr>
        </p:nvSpPr>
        <p:spPr>
          <a:xfrm>
            <a:off x="713359" y="2192400"/>
            <a:ext cx="10751504" cy="4140000"/>
          </a:xfrm>
        </p:spPr>
        <p:txBody>
          <a:bodyPr vert="horz" lIns="75600" tIns="75600" rIns="75600" bIns="75600" rtlCol="0" anchor="t">
            <a:normAutofit/>
          </a:bodyPr>
          <a:lstStyle/>
          <a:p>
            <a:pPr marL="0" indent="0">
              <a:buNone/>
            </a:pPr>
            <a:r>
              <a:rPr lang="nb-NO" sz="1100" b="1"/>
              <a:t>Vurdering av dagens situasjon</a:t>
            </a:r>
          </a:p>
          <a:p>
            <a:pPr marL="0" indent="0">
              <a:buNone/>
            </a:pPr>
            <a:r>
              <a:rPr lang="nb-NO" sz="1100"/>
              <a:t>Det fremkommer av dokumentasjonen og opplyses om at krypterings- og signeringsalgoritmer ikke er endret siden DPI-løsningen ble etablert i 2014. For kryptering av dokumentpakken benyttes AES-CBC-PKCS5Padding. AES-CBC algoritme benyttes, og benytter sårbar CBC </a:t>
            </a:r>
            <a:r>
              <a:rPr lang="nb-NO" sz="1100" err="1"/>
              <a:t>padding</a:t>
            </a:r>
            <a:r>
              <a:rPr lang="nb-NO" sz="1100"/>
              <a:t> som er sårbar mot Timing Side-Channel" angrep, kalt LUCKY13. Angrepet er teoretisk og krever statistisk analyse, og er dermed ikke lett å gjennomføre. Selve problemet er bruken av CBC </a:t>
            </a:r>
            <a:r>
              <a:rPr lang="nb-NO" sz="1100" err="1"/>
              <a:t>padding</a:t>
            </a:r>
            <a:r>
              <a:rPr lang="nb-NO" sz="1100"/>
              <a:t>, og det er derfor anbefalt at algoritmer som benytter dette ikke støttes.</a:t>
            </a:r>
          </a:p>
          <a:p>
            <a:pPr marL="0" indent="0">
              <a:buNone/>
            </a:pPr>
            <a:r>
              <a:rPr lang="nb-NO" sz="1100"/>
              <a:t>I henhold til dokumentasjonen anvendes algoritmen RSA-SHA256 (PKCS#1v1.5) for signering av dokumentpakken. Denne signeringsalgoritmen er utdatert og det finnes ingen formelle og moderne bevis for sikkerheten for denne signeringsalgoritmen. Selv om denne algoritmen ikke er utsatt for angrep, er det anbefalt i nyere applikasjoner å benytte RSA-PSS. Denne anbefalingen blir også påpekt i den nyeste versjonen av PKCS#1 (RFC 8017) </a:t>
            </a:r>
            <a:r>
              <a:rPr lang="nb-NO" sz="1100" baseline="30000">
                <a:solidFill>
                  <a:srgbClr val="000000"/>
                </a:solidFill>
              </a:rPr>
              <a:t>1</a:t>
            </a:r>
            <a:r>
              <a:rPr lang="nb-NO" sz="1100"/>
              <a:t>. </a:t>
            </a:r>
          </a:p>
          <a:p>
            <a:pPr marL="0" indent="0">
              <a:buNone/>
            </a:pPr>
            <a:r>
              <a:rPr lang="nb-NO" sz="1100"/>
              <a:t>Den symmetriske nøkkelen som benyttes til å kryptere innholdet for dokumentpakken anvender PKCS#1v2.1 som krypteringsalgoritme. For kanalkryptering benyttes både TLS og AS4 protokollen. TLS anvendes fra C3 til C4 og AS4 benyttes fra C2 til C3 som vist i figuren for overordnet arkitektur på slide 10. Dette bidrar til å beskytte dataen i transitt fra avsendervirksomhet til mottaker samt styrke konfidensialiteten. </a:t>
            </a:r>
            <a:r>
              <a:rPr lang="nb-NO" sz="1100" b="0">
                <a:solidFill>
                  <a:srgbClr val="000000"/>
                </a:solidFill>
                <a:latin typeface="+mn-lt"/>
                <a:ea typeface="+mn-ea"/>
                <a:cs typeface="+mn-cs"/>
              </a:rPr>
              <a:t>Det skal også forekomme kanalkryptering mellom C1 til C2, men dette er ikke avklart enda da </a:t>
            </a:r>
            <a:r>
              <a:rPr lang="nb-NO" sz="1100">
                <a:solidFill>
                  <a:srgbClr val="000000"/>
                </a:solidFill>
              </a:rPr>
              <a:t>C2 ikke er ferdig </a:t>
            </a:r>
            <a:r>
              <a:rPr lang="nb-NO" sz="1100" b="0">
                <a:solidFill>
                  <a:srgbClr val="000000"/>
                </a:solidFill>
                <a:latin typeface="+mn-lt"/>
                <a:ea typeface="+mn-ea"/>
                <a:cs typeface="+mn-cs"/>
              </a:rPr>
              <a:t>implementert. Et naturlig valg her er bruk av TLS 1.2 og TLS 1.3.</a:t>
            </a:r>
            <a:endParaRPr lang="nb-NO" sz="1100"/>
          </a:p>
          <a:p>
            <a:pPr marL="0" indent="0">
              <a:buNone/>
            </a:pPr>
            <a:br>
              <a:rPr lang="nb-NO" sz="1100"/>
            </a:br>
            <a:r>
              <a:rPr lang="nb-NO" sz="1100" b="1"/>
              <a:t>Anbefalinger</a:t>
            </a:r>
          </a:p>
          <a:p>
            <a:pPr marL="0" indent="0">
              <a:buNone/>
            </a:pPr>
            <a:r>
              <a:rPr lang="nb-NO" sz="1100"/>
              <a:t>For krypteringsalgoritmen AES-CBC anbefaler Sopra Steria at det gjennomføres en vurdering av om algoritmer som benytter CBC </a:t>
            </a:r>
            <a:r>
              <a:rPr lang="nb-NO" sz="1100" err="1"/>
              <a:t>padding</a:t>
            </a:r>
            <a:r>
              <a:rPr lang="nb-NO" sz="1100"/>
              <a:t> kan erstattes. Det fremkommer i dokumentasjonen at </a:t>
            </a:r>
            <a:r>
              <a:rPr lang="nb-NO" sz="1100" err="1"/>
              <a:t>Digdir</a:t>
            </a:r>
            <a:r>
              <a:rPr lang="nb-NO" sz="1100"/>
              <a:t> har vurdert andre muligheter for kryptering som AES-GCM, denne algoritmen har ikke samme sårbarheten. Det bør også vurderes å bytte ut PKCS#1v1.5 med RSA-PSS som signeringsalgoritme da førstnevnte er utdatert og har mangel på bevis for dens sikkerhet. I henhold til beste praksis anbefaler vi også å benytte nyeste versjonen av PKCS herunder PKCS#1v2.2 for kryptering av den symmetriske nøkkelen. Sopra Steria anbefaler å benytte TLS 1.2 eller TLS 1.3 mellom C1 og C2 når C2 er ferdig implementert, og mellom C3 og C4. </a:t>
            </a:r>
          </a:p>
          <a:p>
            <a:pPr marL="0" indent="0">
              <a:buNone/>
            </a:pPr>
            <a:endParaRPr lang="nb-NO" sz="1100"/>
          </a:p>
          <a:p>
            <a:pPr marL="0" indent="0">
              <a:buNone/>
            </a:pPr>
            <a:endParaRPr lang="nb-NO" sz="1100"/>
          </a:p>
          <a:p>
            <a:endParaRPr lang="nb-NO" sz="1100"/>
          </a:p>
        </p:txBody>
      </p:sp>
      <p:grpSp>
        <p:nvGrpSpPr>
          <p:cNvPr id="5" name="Group 4">
            <a:extLst>
              <a:ext uri="{FF2B5EF4-FFF2-40B4-BE49-F238E27FC236}">
                <a16:creationId xmlns:a16="http://schemas.microsoft.com/office/drawing/2014/main" id="{68043C4B-9A75-4939-A094-979134A1F992}"/>
              </a:ext>
            </a:extLst>
          </p:cNvPr>
          <p:cNvGrpSpPr/>
          <p:nvPr/>
        </p:nvGrpSpPr>
        <p:grpSpPr>
          <a:xfrm>
            <a:off x="6840000" y="0"/>
            <a:ext cx="5400000" cy="360000"/>
            <a:chOff x="1022048" y="2380026"/>
            <a:chExt cx="4753459" cy="288000"/>
          </a:xfrm>
        </p:grpSpPr>
        <p:sp>
          <p:nvSpPr>
            <p:cNvPr id="6" name="Rektangel 7">
              <a:extLst>
                <a:ext uri="{FF2B5EF4-FFF2-40B4-BE49-F238E27FC236}">
                  <a16:creationId xmlns:a16="http://schemas.microsoft.com/office/drawing/2014/main" id="{EF58FAFC-4A2A-4D92-A14A-FC2860EFFEAB}"/>
                </a:ext>
              </a:extLst>
            </p:cNvPr>
            <p:cNvSpPr/>
            <p:nvPr>
              <p:custDataLst>
                <p:tags r:id="rId1"/>
              </p:custDataLst>
            </p:nvPr>
          </p:nvSpPr>
          <p:spPr>
            <a:xfrm flipH="1">
              <a:off x="1022048" y="2380026"/>
              <a:ext cx="4712868" cy="288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7" name="Rektangel 9">
              <a:extLst>
                <a:ext uri="{FF2B5EF4-FFF2-40B4-BE49-F238E27FC236}">
                  <a16:creationId xmlns:a16="http://schemas.microsoft.com/office/drawing/2014/main" id="{734DE2AB-4C9B-4046-B6E7-47BF8EED6B0C}"/>
                </a:ext>
              </a:extLst>
            </p:cNvPr>
            <p:cNvSpPr/>
            <p:nvPr>
              <p:custDataLst>
                <p:tags r:id="rId2"/>
              </p:custDataLst>
            </p:nvPr>
          </p:nvSpPr>
          <p:spPr>
            <a:xfrm flipH="1">
              <a:off x="1022051" y="2380026"/>
              <a:ext cx="71110" cy="288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8" name="Text Box 11">
              <a:extLst>
                <a:ext uri="{FF2B5EF4-FFF2-40B4-BE49-F238E27FC236}">
                  <a16:creationId xmlns:a16="http://schemas.microsoft.com/office/drawing/2014/main" id="{C5E071F0-D3EC-4019-B384-B873541C5DD6}"/>
                </a:ext>
              </a:extLst>
            </p:cNvPr>
            <p:cNvSpPr txBox="1">
              <a:spLocks noChangeArrowheads="1"/>
            </p:cNvSpPr>
            <p:nvPr/>
          </p:nvSpPr>
          <p:spPr bwMode="auto">
            <a:xfrm>
              <a:off x="1071528" y="2391025"/>
              <a:ext cx="4703979" cy="221035"/>
            </a:xfrm>
            <a:prstGeom prst="rect">
              <a:avLst/>
            </a:prstGeom>
            <a:noFill/>
            <a:ln w="9525" algn="ctr">
              <a:noFill/>
              <a:miter lim="800000"/>
              <a:headEnd type="none" w="sm" len="sm"/>
              <a:tailEnd type="none" w="sm" len="sm"/>
            </a:ln>
          </p:spPr>
          <p:txBody>
            <a:bodyPr wrap="square">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rPr>
                <a:t>Algoritmer for kryptering og signering</a:t>
              </a:r>
            </a:p>
          </p:txBody>
        </p:sp>
      </p:grpSp>
      <p:sp>
        <p:nvSpPr>
          <p:cNvPr id="12" name="Ellipse 14">
            <a:extLst>
              <a:ext uri="{FF2B5EF4-FFF2-40B4-BE49-F238E27FC236}">
                <a16:creationId xmlns:a16="http://schemas.microsoft.com/office/drawing/2014/main" id="{D94DA517-9B10-430D-A10C-CB6D42E45B56}"/>
              </a:ext>
            </a:extLst>
          </p:cNvPr>
          <p:cNvSpPr/>
          <p:nvPr/>
        </p:nvSpPr>
        <p:spPr>
          <a:xfrm>
            <a:off x="11640032" y="19966"/>
            <a:ext cx="326512" cy="313200"/>
          </a:xfrm>
          <a:prstGeom prst="ellipse">
            <a:avLst/>
          </a:prstGeom>
          <a:solidFill>
            <a:srgbClr val="FFFF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2</a:t>
            </a:r>
          </a:p>
        </p:txBody>
      </p:sp>
      <p:sp>
        <p:nvSpPr>
          <p:cNvPr id="13" name="TextBox 12">
            <a:extLst>
              <a:ext uri="{FF2B5EF4-FFF2-40B4-BE49-F238E27FC236}">
                <a16:creationId xmlns:a16="http://schemas.microsoft.com/office/drawing/2014/main" id="{04AE14D2-AB5D-4FA7-9438-1BBA9910F845}"/>
              </a:ext>
            </a:extLst>
          </p:cNvPr>
          <p:cNvSpPr txBox="1"/>
          <p:nvPr/>
        </p:nvSpPr>
        <p:spPr>
          <a:xfrm>
            <a:off x="813764" y="6224678"/>
            <a:ext cx="4403128" cy="215444"/>
          </a:xfrm>
          <a:prstGeom prst="rect">
            <a:avLst/>
          </a:prstGeom>
          <a:solidFill>
            <a:schemeClr val="bg2"/>
          </a:solidFill>
        </p:spPr>
        <p:txBody>
          <a:bodyPr wrap="square">
            <a:spAutoFit/>
          </a:bodyPr>
          <a:lstStyle/>
          <a:p>
            <a:r>
              <a:rPr lang="nb-NO" sz="800" baseline="30000"/>
              <a:t>1 </a:t>
            </a:r>
            <a:r>
              <a:rPr lang="nb-NO" sz="800"/>
              <a:t>RFC 8017, </a:t>
            </a:r>
            <a:r>
              <a:rPr lang="nb-NO" sz="800">
                <a:hlinkClick r:id="rId5"/>
              </a:rPr>
              <a:t>https://datatracker.ietf.org/doc/html/rfc8017#section-8</a:t>
            </a:r>
            <a:r>
              <a:rPr lang="nb-NO" sz="800"/>
              <a:t>. Side 31.</a:t>
            </a:r>
          </a:p>
        </p:txBody>
      </p:sp>
    </p:spTree>
    <p:extLst>
      <p:ext uri="{BB962C8B-B14F-4D97-AF65-F5344CB8AC3E}">
        <p14:creationId xmlns:p14="http://schemas.microsoft.com/office/powerpoint/2010/main" val="125996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652C7D-A939-4E7F-BA6F-DD2C346533A9}"/>
              </a:ext>
            </a:extLst>
          </p:cNvPr>
          <p:cNvSpPr>
            <a:spLocks noGrp="1"/>
          </p:cNvSpPr>
          <p:nvPr>
            <p:ph type="ctrTitle"/>
          </p:nvPr>
        </p:nvSpPr>
        <p:spPr/>
        <p:txBody>
          <a:bodyPr/>
          <a:lstStyle/>
          <a:p>
            <a:r>
              <a:rPr lang="nb-NO"/>
              <a:t>Vedlegg</a:t>
            </a:r>
          </a:p>
        </p:txBody>
      </p:sp>
    </p:spTree>
    <p:extLst>
      <p:ext uri="{BB962C8B-B14F-4D97-AF65-F5344CB8AC3E}">
        <p14:creationId xmlns:p14="http://schemas.microsoft.com/office/powerpoint/2010/main" val="2961906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9EB4A-EF7F-4FD6-925E-F97E5D0C7619}"/>
              </a:ext>
            </a:extLst>
          </p:cNvPr>
          <p:cNvSpPr>
            <a:spLocks noGrp="1"/>
          </p:cNvSpPr>
          <p:nvPr>
            <p:ph type="title"/>
          </p:nvPr>
        </p:nvSpPr>
        <p:spPr/>
        <p:txBody>
          <a:bodyPr>
            <a:normAutofit/>
          </a:bodyPr>
          <a:lstStyle/>
          <a:p>
            <a:r>
              <a:rPr lang="nb-NO"/>
              <a:t>Vedlegg del 1</a:t>
            </a:r>
          </a:p>
        </p:txBody>
      </p:sp>
      <p:graphicFrame>
        <p:nvGraphicFramePr>
          <p:cNvPr id="5" name="Table 5">
            <a:extLst>
              <a:ext uri="{FF2B5EF4-FFF2-40B4-BE49-F238E27FC236}">
                <a16:creationId xmlns:a16="http://schemas.microsoft.com/office/drawing/2014/main" id="{6C9DAEF5-F0B8-4BB7-88A3-F151F7513274}"/>
              </a:ext>
            </a:extLst>
          </p:cNvPr>
          <p:cNvGraphicFramePr>
            <a:graphicFrameLocks noGrp="1"/>
          </p:cNvGraphicFramePr>
          <p:nvPr>
            <p:extLst>
              <p:ext uri="{D42A27DB-BD31-4B8C-83A1-F6EECF244321}">
                <p14:modId xmlns:p14="http://schemas.microsoft.com/office/powerpoint/2010/main" val="2308322865"/>
              </p:ext>
            </p:extLst>
          </p:nvPr>
        </p:nvGraphicFramePr>
        <p:xfrm>
          <a:off x="719137" y="1505273"/>
          <a:ext cx="10751504" cy="4307840"/>
        </p:xfrm>
        <a:graphic>
          <a:graphicData uri="http://schemas.openxmlformats.org/drawingml/2006/table">
            <a:tbl>
              <a:tblPr firstRow="1" bandRow="1">
                <a:tableStyleId>{7DF18680-E054-41AD-8BC1-D1AEF772440D}</a:tableStyleId>
              </a:tblPr>
              <a:tblGrid>
                <a:gridCol w="2687876">
                  <a:extLst>
                    <a:ext uri="{9D8B030D-6E8A-4147-A177-3AD203B41FA5}">
                      <a16:colId xmlns:a16="http://schemas.microsoft.com/office/drawing/2014/main" val="387725012"/>
                    </a:ext>
                  </a:extLst>
                </a:gridCol>
                <a:gridCol w="2687876">
                  <a:extLst>
                    <a:ext uri="{9D8B030D-6E8A-4147-A177-3AD203B41FA5}">
                      <a16:colId xmlns:a16="http://schemas.microsoft.com/office/drawing/2014/main" val="1632573472"/>
                    </a:ext>
                  </a:extLst>
                </a:gridCol>
                <a:gridCol w="2687876">
                  <a:extLst>
                    <a:ext uri="{9D8B030D-6E8A-4147-A177-3AD203B41FA5}">
                      <a16:colId xmlns:a16="http://schemas.microsoft.com/office/drawing/2014/main" val="2432939343"/>
                    </a:ext>
                  </a:extLst>
                </a:gridCol>
                <a:gridCol w="2687876">
                  <a:extLst>
                    <a:ext uri="{9D8B030D-6E8A-4147-A177-3AD203B41FA5}">
                      <a16:colId xmlns:a16="http://schemas.microsoft.com/office/drawing/2014/main" val="1926820181"/>
                    </a:ext>
                  </a:extLst>
                </a:gridCol>
              </a:tblGrid>
              <a:tr h="370840">
                <a:tc>
                  <a:txBody>
                    <a:bodyPr/>
                    <a:lstStyle/>
                    <a:p>
                      <a:r>
                        <a:rPr lang="nb-NO"/>
                        <a:t>Navn</a:t>
                      </a:r>
                    </a:p>
                  </a:txBody>
                  <a:tcPr/>
                </a:tc>
                <a:tc>
                  <a:txBody>
                    <a:bodyPr/>
                    <a:lstStyle/>
                    <a:p>
                      <a:r>
                        <a:rPr lang="nb-NO"/>
                        <a:t>Format</a:t>
                      </a:r>
                    </a:p>
                  </a:txBody>
                  <a:tcPr/>
                </a:tc>
                <a:tc>
                  <a:txBody>
                    <a:bodyPr/>
                    <a:lstStyle/>
                    <a:p>
                      <a:r>
                        <a:rPr lang="nb-NO"/>
                        <a:t>Beskrivelse</a:t>
                      </a:r>
                    </a:p>
                  </a:txBody>
                  <a:tcPr/>
                </a:tc>
                <a:tc>
                  <a:txBody>
                    <a:bodyPr/>
                    <a:lstStyle/>
                    <a:p>
                      <a:r>
                        <a:rPr lang="nb-NO"/>
                        <a:t>Aksessert</a:t>
                      </a:r>
                    </a:p>
                  </a:txBody>
                  <a:tcPr/>
                </a:tc>
                <a:extLst>
                  <a:ext uri="{0D108BD9-81ED-4DB2-BD59-A6C34878D82A}">
                    <a16:rowId xmlns:a16="http://schemas.microsoft.com/office/drawing/2014/main" val="2986177880"/>
                  </a:ext>
                </a:extLst>
              </a:tr>
              <a:tr h="370840">
                <a:tc>
                  <a:txBody>
                    <a:bodyPr/>
                    <a:lstStyle/>
                    <a:p>
                      <a:r>
                        <a:rPr lang="nb-NO"/>
                        <a:t>Digital postkasse</a:t>
                      </a:r>
                    </a:p>
                  </a:txBody>
                  <a:tcPr/>
                </a:tc>
                <a:tc>
                  <a:txBody>
                    <a:bodyPr/>
                    <a:lstStyle/>
                    <a:p>
                      <a:r>
                        <a:rPr lang="nb-NO"/>
                        <a:t>GitHub</a:t>
                      </a:r>
                    </a:p>
                  </a:txBody>
                  <a:tcPr/>
                </a:tc>
                <a:tc>
                  <a:txBody>
                    <a:bodyPr/>
                    <a:lstStyle/>
                    <a:p>
                      <a:r>
                        <a:rPr lang="nb-NO"/>
                        <a:t>Beskrivelse av den gamle løsningen for DPI (</a:t>
                      </a:r>
                      <a:r>
                        <a:rPr lang="nb-NO">
                          <a:hlinkClick r:id="rId2"/>
                        </a:rPr>
                        <a:t>https://docs.digdir.no/sdp_index_innledning.html</a:t>
                      </a:r>
                      <a:r>
                        <a:rPr lang="nb-NO"/>
                        <a:t>)</a:t>
                      </a:r>
                    </a:p>
                  </a:txBody>
                  <a:tcPr/>
                </a:tc>
                <a:tc>
                  <a:txBody>
                    <a:bodyPr/>
                    <a:lstStyle/>
                    <a:p>
                      <a:r>
                        <a:rPr lang="nb-NO"/>
                        <a:t>25.06.21</a:t>
                      </a:r>
                    </a:p>
                  </a:txBody>
                  <a:tcPr/>
                </a:tc>
                <a:extLst>
                  <a:ext uri="{0D108BD9-81ED-4DB2-BD59-A6C34878D82A}">
                    <a16:rowId xmlns:a16="http://schemas.microsoft.com/office/drawing/2014/main" val="576868206"/>
                  </a:ext>
                </a:extLst>
              </a:tr>
              <a:tr h="370840">
                <a:tc>
                  <a:txBody>
                    <a:bodyPr/>
                    <a:lstStyle/>
                    <a:p>
                      <a:r>
                        <a:rPr lang="nb-NO"/>
                        <a:t>DPI - Ny infrastruktur</a:t>
                      </a:r>
                    </a:p>
                  </a:txBody>
                  <a:tcPr/>
                </a:tc>
                <a:tc>
                  <a:txBody>
                    <a:bodyPr/>
                    <a:lstStyle/>
                    <a:p>
                      <a:r>
                        <a:rPr lang="nb-NO"/>
                        <a:t>GitHub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Beskrivelse av den nye løsningen for DPI (</a:t>
                      </a:r>
                      <a:r>
                        <a:rPr lang="nb-NO">
                          <a:hlinkClick r:id="rId3"/>
                        </a:rPr>
                        <a:t>https://docs.digdir.no/dpi_nyinfrastruktur.html</a:t>
                      </a:r>
                      <a:r>
                        <a:rPr lang="nb-NO"/>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25.06.21</a:t>
                      </a:r>
                    </a:p>
                  </a:txBody>
                  <a:tcPr/>
                </a:tc>
                <a:extLst>
                  <a:ext uri="{0D108BD9-81ED-4DB2-BD59-A6C34878D82A}">
                    <a16:rowId xmlns:a16="http://schemas.microsoft.com/office/drawing/2014/main" val="522498914"/>
                  </a:ext>
                </a:extLst>
              </a:tr>
              <a:tr h="370840">
                <a:tc>
                  <a:txBody>
                    <a:bodyPr/>
                    <a:lstStyle/>
                    <a:p>
                      <a:r>
                        <a:rPr lang="nb-NO"/>
                        <a:t>VV Metode</a:t>
                      </a:r>
                    </a:p>
                  </a:txBody>
                  <a:tcPr/>
                </a:tc>
                <a:tc>
                  <a:txBody>
                    <a:bodyPr/>
                    <a:lstStyle/>
                    <a:p>
                      <a:r>
                        <a:rPr lang="nb-NO"/>
                        <a:t>Word (docx)</a:t>
                      </a:r>
                    </a:p>
                  </a:txBody>
                  <a:tcPr/>
                </a:tc>
                <a:tc>
                  <a:txBody>
                    <a:bodyPr/>
                    <a:lstStyle/>
                    <a:p>
                      <a:r>
                        <a:rPr lang="nb-NO"/>
                        <a:t>Metoden som ligger til grunn for verdivurderingen</a:t>
                      </a:r>
                    </a:p>
                  </a:txBody>
                  <a:tcPr/>
                </a:tc>
                <a:tc>
                  <a:txBody>
                    <a:bodyPr/>
                    <a:lstStyle/>
                    <a:p>
                      <a:r>
                        <a:rPr lang="nb-NO"/>
                        <a:t>28.06.21</a:t>
                      </a:r>
                    </a:p>
                  </a:txBody>
                  <a:tcPr/>
                </a:tc>
                <a:extLst>
                  <a:ext uri="{0D108BD9-81ED-4DB2-BD59-A6C34878D82A}">
                    <a16:rowId xmlns:a16="http://schemas.microsoft.com/office/drawing/2014/main" val="2599527733"/>
                  </a:ext>
                </a:extLst>
              </a:tr>
              <a:tr h="370840">
                <a:tc>
                  <a:txBody>
                    <a:bodyPr/>
                    <a:lstStyle/>
                    <a:p>
                      <a:r>
                        <a:rPr lang="nb-NO"/>
                        <a:t>VV Digital Postkasse</a:t>
                      </a:r>
                    </a:p>
                  </a:txBody>
                  <a:tcPr/>
                </a:tc>
                <a:tc>
                  <a:txBody>
                    <a:bodyPr/>
                    <a:lstStyle/>
                    <a:p>
                      <a:r>
                        <a:rPr lang="nb-NO"/>
                        <a:t>Word (docx)</a:t>
                      </a:r>
                    </a:p>
                  </a:txBody>
                  <a:tcPr/>
                </a:tc>
                <a:tc>
                  <a:txBody>
                    <a:bodyPr/>
                    <a:lstStyle/>
                    <a:p>
                      <a:r>
                        <a:rPr lang="nb-NO"/>
                        <a:t>Verdivurdering av DPI</a:t>
                      </a:r>
                    </a:p>
                  </a:txBody>
                  <a:tcPr/>
                </a:tc>
                <a:tc>
                  <a:txBody>
                    <a:bodyPr/>
                    <a:lstStyle/>
                    <a:p>
                      <a:r>
                        <a:rPr lang="nb-NO"/>
                        <a:t>28.06.21</a:t>
                      </a:r>
                    </a:p>
                  </a:txBody>
                  <a:tcPr/>
                </a:tc>
                <a:extLst>
                  <a:ext uri="{0D108BD9-81ED-4DB2-BD59-A6C34878D82A}">
                    <a16:rowId xmlns:a16="http://schemas.microsoft.com/office/drawing/2014/main" val="3384965241"/>
                  </a:ext>
                </a:extLst>
              </a:tr>
            </a:tbl>
          </a:graphicData>
        </a:graphic>
      </p:graphicFrame>
    </p:spTree>
    <p:extLst>
      <p:ext uri="{BB962C8B-B14F-4D97-AF65-F5344CB8AC3E}">
        <p14:creationId xmlns:p14="http://schemas.microsoft.com/office/powerpoint/2010/main" val="3981290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9EB4A-EF7F-4FD6-925E-F97E5D0C7619}"/>
              </a:ext>
            </a:extLst>
          </p:cNvPr>
          <p:cNvSpPr>
            <a:spLocks noGrp="1"/>
          </p:cNvSpPr>
          <p:nvPr>
            <p:ph type="title"/>
          </p:nvPr>
        </p:nvSpPr>
        <p:spPr/>
        <p:txBody>
          <a:bodyPr>
            <a:normAutofit/>
          </a:bodyPr>
          <a:lstStyle/>
          <a:p>
            <a:r>
              <a:rPr lang="nb-NO"/>
              <a:t>Vedlegg del 2</a:t>
            </a:r>
          </a:p>
        </p:txBody>
      </p:sp>
      <p:graphicFrame>
        <p:nvGraphicFramePr>
          <p:cNvPr id="5" name="Table 5">
            <a:extLst>
              <a:ext uri="{FF2B5EF4-FFF2-40B4-BE49-F238E27FC236}">
                <a16:creationId xmlns:a16="http://schemas.microsoft.com/office/drawing/2014/main" id="{6C9DAEF5-F0B8-4BB7-88A3-F151F7513274}"/>
              </a:ext>
            </a:extLst>
          </p:cNvPr>
          <p:cNvGraphicFramePr>
            <a:graphicFrameLocks noGrp="1"/>
          </p:cNvGraphicFramePr>
          <p:nvPr>
            <p:extLst>
              <p:ext uri="{D42A27DB-BD31-4B8C-83A1-F6EECF244321}">
                <p14:modId xmlns:p14="http://schemas.microsoft.com/office/powerpoint/2010/main" val="1578302928"/>
              </p:ext>
            </p:extLst>
          </p:nvPr>
        </p:nvGraphicFramePr>
        <p:xfrm>
          <a:off x="719137" y="1513740"/>
          <a:ext cx="10751504" cy="2291080"/>
        </p:xfrm>
        <a:graphic>
          <a:graphicData uri="http://schemas.openxmlformats.org/drawingml/2006/table">
            <a:tbl>
              <a:tblPr firstRow="1" bandRow="1">
                <a:tableStyleId>{7DF18680-E054-41AD-8BC1-D1AEF772440D}</a:tableStyleId>
              </a:tblPr>
              <a:tblGrid>
                <a:gridCol w="2687876">
                  <a:extLst>
                    <a:ext uri="{9D8B030D-6E8A-4147-A177-3AD203B41FA5}">
                      <a16:colId xmlns:a16="http://schemas.microsoft.com/office/drawing/2014/main" val="387725012"/>
                    </a:ext>
                  </a:extLst>
                </a:gridCol>
                <a:gridCol w="2687876">
                  <a:extLst>
                    <a:ext uri="{9D8B030D-6E8A-4147-A177-3AD203B41FA5}">
                      <a16:colId xmlns:a16="http://schemas.microsoft.com/office/drawing/2014/main" val="1632573472"/>
                    </a:ext>
                  </a:extLst>
                </a:gridCol>
                <a:gridCol w="2687876">
                  <a:extLst>
                    <a:ext uri="{9D8B030D-6E8A-4147-A177-3AD203B41FA5}">
                      <a16:colId xmlns:a16="http://schemas.microsoft.com/office/drawing/2014/main" val="2432939343"/>
                    </a:ext>
                  </a:extLst>
                </a:gridCol>
                <a:gridCol w="2687876">
                  <a:extLst>
                    <a:ext uri="{9D8B030D-6E8A-4147-A177-3AD203B41FA5}">
                      <a16:colId xmlns:a16="http://schemas.microsoft.com/office/drawing/2014/main" val="1926820181"/>
                    </a:ext>
                  </a:extLst>
                </a:gridCol>
              </a:tblGrid>
              <a:tr h="370840">
                <a:tc>
                  <a:txBody>
                    <a:bodyPr/>
                    <a:lstStyle/>
                    <a:p>
                      <a:r>
                        <a:rPr lang="nb-NO"/>
                        <a:t>Navn</a:t>
                      </a:r>
                    </a:p>
                  </a:txBody>
                  <a:tcPr/>
                </a:tc>
                <a:tc>
                  <a:txBody>
                    <a:bodyPr/>
                    <a:lstStyle/>
                    <a:p>
                      <a:r>
                        <a:rPr lang="nb-NO"/>
                        <a:t>Format</a:t>
                      </a:r>
                    </a:p>
                  </a:txBody>
                  <a:tcPr/>
                </a:tc>
                <a:tc>
                  <a:txBody>
                    <a:bodyPr/>
                    <a:lstStyle/>
                    <a:p>
                      <a:r>
                        <a:rPr lang="nb-NO"/>
                        <a:t>Beskrivelse</a:t>
                      </a:r>
                    </a:p>
                  </a:txBody>
                  <a:tcPr/>
                </a:tc>
                <a:tc>
                  <a:txBody>
                    <a:bodyPr/>
                    <a:lstStyle/>
                    <a:p>
                      <a:r>
                        <a:rPr lang="nb-NO"/>
                        <a:t>Aksessert</a:t>
                      </a:r>
                    </a:p>
                  </a:txBody>
                  <a:tcPr/>
                </a:tc>
                <a:extLst>
                  <a:ext uri="{0D108BD9-81ED-4DB2-BD59-A6C34878D82A}">
                    <a16:rowId xmlns:a16="http://schemas.microsoft.com/office/drawing/2014/main" val="2986177880"/>
                  </a:ext>
                </a:extLst>
              </a:tr>
              <a:tr h="370840">
                <a:tc>
                  <a:txBody>
                    <a:bodyPr/>
                    <a:lstStyle/>
                    <a:p>
                      <a:r>
                        <a:rPr lang="nb-NO"/>
                        <a:t>Bilag 1 kravspesifikasjon</a:t>
                      </a:r>
                    </a:p>
                  </a:txBody>
                  <a:tcPr/>
                </a:tc>
                <a:tc>
                  <a:txBody>
                    <a:bodyPr/>
                    <a:lstStyle/>
                    <a:p>
                      <a:r>
                        <a:rPr lang="nb-NO"/>
                        <a:t>PDF</a:t>
                      </a:r>
                    </a:p>
                  </a:txBody>
                  <a:tcPr/>
                </a:tc>
                <a:tc>
                  <a:txBody>
                    <a:bodyPr/>
                    <a:lstStyle/>
                    <a:p>
                      <a:r>
                        <a:rPr lang="nb-NO"/>
                        <a:t>Kravspesifikasjon for tjenestekjøp</a:t>
                      </a:r>
                    </a:p>
                  </a:txBody>
                  <a:tcPr/>
                </a:tc>
                <a:tc>
                  <a:txBody>
                    <a:bodyPr/>
                    <a:lstStyle/>
                    <a:p>
                      <a:r>
                        <a:rPr lang="nb-NO"/>
                        <a:t>28.06.21</a:t>
                      </a:r>
                    </a:p>
                  </a:txBody>
                  <a:tcPr/>
                </a:tc>
                <a:extLst>
                  <a:ext uri="{0D108BD9-81ED-4DB2-BD59-A6C34878D82A}">
                    <a16:rowId xmlns:a16="http://schemas.microsoft.com/office/drawing/2014/main" val="576868206"/>
                  </a:ext>
                </a:extLst>
              </a:tr>
              <a:tr h="370840">
                <a:tc>
                  <a:txBody>
                    <a:bodyPr/>
                    <a:lstStyle/>
                    <a:p>
                      <a:r>
                        <a:rPr lang="nb-NO"/>
                        <a:t>ROS-analyse av DPI utført i 2018</a:t>
                      </a:r>
                    </a:p>
                  </a:txBody>
                  <a:tcPr/>
                </a:tc>
                <a:tc>
                  <a:txBody>
                    <a:bodyPr/>
                    <a:lstStyle/>
                    <a:p>
                      <a:r>
                        <a:rPr lang="nb-NO"/>
                        <a:t>PDF</a:t>
                      </a:r>
                    </a:p>
                  </a:txBody>
                  <a:tcPr/>
                </a:tc>
                <a:tc>
                  <a:txBody>
                    <a:bodyPr/>
                    <a:lstStyle/>
                    <a:p>
                      <a:r>
                        <a:rPr lang="nb-NO"/>
                        <a:t>ROS-analyse </a:t>
                      </a:r>
                    </a:p>
                  </a:txBody>
                  <a:tcPr/>
                </a:tc>
                <a:tc>
                  <a:txBody>
                    <a:bodyPr/>
                    <a:lstStyle/>
                    <a:p>
                      <a:r>
                        <a:rPr lang="nb-NO"/>
                        <a:t>28.06.21</a:t>
                      </a:r>
                    </a:p>
                  </a:txBody>
                  <a:tcPr/>
                </a:tc>
                <a:extLst>
                  <a:ext uri="{0D108BD9-81ED-4DB2-BD59-A6C34878D82A}">
                    <a16:rowId xmlns:a16="http://schemas.microsoft.com/office/drawing/2014/main" val="522498914"/>
                  </a:ext>
                </a:extLst>
              </a:tr>
              <a:tr h="370840">
                <a:tc>
                  <a:txBody>
                    <a:bodyPr/>
                    <a:lstStyle/>
                    <a:p>
                      <a:r>
                        <a:rPr lang="nb-NO"/>
                        <a:t>DPI sikkerhetsgjennomgang</a:t>
                      </a:r>
                    </a:p>
                  </a:txBody>
                  <a:tcPr/>
                </a:tc>
                <a:tc>
                  <a:txBody>
                    <a:bodyPr/>
                    <a:lstStyle/>
                    <a:p>
                      <a:r>
                        <a:rPr lang="nb-NO"/>
                        <a:t>PowerPoint (pptx)</a:t>
                      </a:r>
                    </a:p>
                  </a:txBody>
                  <a:tcPr/>
                </a:tc>
                <a:tc>
                  <a:txBody>
                    <a:bodyPr/>
                    <a:lstStyle/>
                    <a:p>
                      <a:r>
                        <a:rPr lang="nb-NO"/>
                        <a:t>Presentasjon fra oppstartsmøte</a:t>
                      </a:r>
                    </a:p>
                  </a:txBody>
                  <a:tcPr/>
                </a:tc>
                <a:tc>
                  <a:txBody>
                    <a:bodyPr/>
                    <a:lstStyle/>
                    <a:p>
                      <a:r>
                        <a:rPr lang="nb-NO"/>
                        <a:t>24.06.21</a:t>
                      </a:r>
                    </a:p>
                  </a:txBody>
                  <a:tcPr/>
                </a:tc>
                <a:extLst>
                  <a:ext uri="{0D108BD9-81ED-4DB2-BD59-A6C34878D82A}">
                    <a16:rowId xmlns:a16="http://schemas.microsoft.com/office/drawing/2014/main" val="2599527733"/>
                  </a:ext>
                </a:extLst>
              </a:tr>
            </a:tbl>
          </a:graphicData>
        </a:graphic>
      </p:graphicFrame>
    </p:spTree>
    <p:extLst>
      <p:ext uri="{BB962C8B-B14F-4D97-AF65-F5344CB8AC3E}">
        <p14:creationId xmlns:p14="http://schemas.microsoft.com/office/powerpoint/2010/main" val="113933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6F8FCE-12DC-4863-BA80-193F910DBCFC}"/>
              </a:ext>
            </a:extLst>
          </p:cNvPr>
          <p:cNvSpPr>
            <a:spLocks noGrp="1"/>
          </p:cNvSpPr>
          <p:nvPr>
            <p:ph type="title"/>
          </p:nvPr>
        </p:nvSpPr>
        <p:spPr/>
        <p:txBody>
          <a:bodyPr/>
          <a:lstStyle/>
          <a:p>
            <a:r>
              <a:rPr lang="nb-NO"/>
              <a:t>Innholdsfortegnelse</a:t>
            </a:r>
          </a:p>
        </p:txBody>
      </p:sp>
      <p:sp>
        <p:nvSpPr>
          <p:cNvPr id="7" name="Text Placeholder 1">
            <a:extLst>
              <a:ext uri="{FF2B5EF4-FFF2-40B4-BE49-F238E27FC236}">
                <a16:creationId xmlns:a16="http://schemas.microsoft.com/office/drawing/2014/main" id="{32B3FFA8-A1C3-44F2-9586-FB6BD5C54E34}"/>
              </a:ext>
            </a:extLst>
          </p:cNvPr>
          <p:cNvSpPr>
            <a:spLocks noGrp="1"/>
          </p:cNvSpPr>
          <p:nvPr>
            <p:ph type="body" sz="quarter" idx="10"/>
          </p:nvPr>
        </p:nvSpPr>
        <p:spPr>
          <a:xfrm>
            <a:off x="685095" y="1968974"/>
            <a:ext cx="2066494" cy="341468"/>
          </a:xfrm>
        </p:spPr>
        <p:txBody>
          <a:bodyPr anchor="ctr">
            <a:normAutofit/>
          </a:bodyPr>
          <a:lstStyle/>
          <a:p>
            <a:pPr marL="0" indent="0">
              <a:buNone/>
            </a:pPr>
            <a:r>
              <a:rPr lang="nb-NO" sz="1200"/>
              <a:t>Bakgrunn og sammendrag</a:t>
            </a:r>
          </a:p>
        </p:txBody>
      </p:sp>
      <p:sp>
        <p:nvSpPr>
          <p:cNvPr id="8" name="TextBox 7">
            <a:extLst>
              <a:ext uri="{FF2B5EF4-FFF2-40B4-BE49-F238E27FC236}">
                <a16:creationId xmlns:a16="http://schemas.microsoft.com/office/drawing/2014/main" id="{5784C294-030F-4163-B166-D695FA9FB73F}"/>
              </a:ext>
            </a:extLst>
          </p:cNvPr>
          <p:cNvSpPr txBox="1"/>
          <p:nvPr/>
        </p:nvSpPr>
        <p:spPr>
          <a:xfrm>
            <a:off x="10851081" y="1992007"/>
            <a:ext cx="639919" cy="292388"/>
          </a:xfrm>
          <a:prstGeom prst="rect">
            <a:avLst/>
          </a:prstGeom>
          <a:noFill/>
        </p:spPr>
        <p:txBody>
          <a:bodyPr wrap="none" rtlCol="0">
            <a:spAutoFit/>
          </a:bodyPr>
          <a:lstStyle/>
          <a:p>
            <a:pPr algn="r"/>
            <a:r>
              <a:rPr lang="nb-NO" sz="1300"/>
              <a:t>Side 3</a:t>
            </a:r>
          </a:p>
        </p:txBody>
      </p:sp>
      <p:sp>
        <p:nvSpPr>
          <p:cNvPr id="10" name="Text Placeholder 1">
            <a:extLst>
              <a:ext uri="{FF2B5EF4-FFF2-40B4-BE49-F238E27FC236}">
                <a16:creationId xmlns:a16="http://schemas.microsoft.com/office/drawing/2014/main" id="{B32B17FD-728B-4D8D-BBB4-8C6BE6635BAA}"/>
              </a:ext>
            </a:extLst>
          </p:cNvPr>
          <p:cNvSpPr txBox="1">
            <a:spLocks/>
          </p:cNvSpPr>
          <p:nvPr/>
        </p:nvSpPr>
        <p:spPr>
          <a:xfrm>
            <a:off x="664065" y="3149596"/>
            <a:ext cx="2548670"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Overordnet vurdering per område</a:t>
            </a:r>
          </a:p>
        </p:txBody>
      </p:sp>
      <p:sp>
        <p:nvSpPr>
          <p:cNvPr id="11" name="TextBox 10">
            <a:extLst>
              <a:ext uri="{FF2B5EF4-FFF2-40B4-BE49-F238E27FC236}">
                <a16:creationId xmlns:a16="http://schemas.microsoft.com/office/drawing/2014/main" id="{31964054-74F6-4879-8B62-10FC10162DAE}"/>
              </a:ext>
            </a:extLst>
          </p:cNvPr>
          <p:cNvSpPr txBox="1"/>
          <p:nvPr/>
        </p:nvSpPr>
        <p:spPr>
          <a:xfrm>
            <a:off x="10806838" y="3174136"/>
            <a:ext cx="684162" cy="292388"/>
          </a:xfrm>
          <a:prstGeom prst="rect">
            <a:avLst/>
          </a:prstGeom>
          <a:noFill/>
        </p:spPr>
        <p:txBody>
          <a:bodyPr wrap="square" rtlCol="0">
            <a:spAutoFit/>
          </a:bodyPr>
          <a:lstStyle/>
          <a:p>
            <a:pPr algn="r"/>
            <a:r>
              <a:rPr lang="nb-NO" sz="1300"/>
              <a:t>Side 6</a:t>
            </a:r>
          </a:p>
        </p:txBody>
      </p:sp>
      <p:sp>
        <p:nvSpPr>
          <p:cNvPr id="12" name="TextBox 11">
            <a:extLst>
              <a:ext uri="{FF2B5EF4-FFF2-40B4-BE49-F238E27FC236}">
                <a16:creationId xmlns:a16="http://schemas.microsoft.com/office/drawing/2014/main" id="{CEFD9261-9BF7-4DDA-8A1A-A876A005F8AD}"/>
              </a:ext>
            </a:extLst>
          </p:cNvPr>
          <p:cNvSpPr txBox="1"/>
          <p:nvPr/>
        </p:nvSpPr>
        <p:spPr>
          <a:xfrm>
            <a:off x="2235465" y="3174136"/>
            <a:ext cx="8682185" cy="292388"/>
          </a:xfrm>
          <a:prstGeom prst="rect">
            <a:avLst/>
          </a:prstGeom>
          <a:noFill/>
        </p:spPr>
        <p:txBody>
          <a:bodyPr wrap="square" rtlCol="0">
            <a:spAutoFit/>
          </a:bodyPr>
          <a:lstStyle/>
          <a:p>
            <a:pPr algn="r"/>
            <a:r>
              <a:rPr lang="nb-NO" sz="1300"/>
              <a:t>______________________________________________________________________________________</a:t>
            </a:r>
          </a:p>
        </p:txBody>
      </p:sp>
      <p:sp>
        <p:nvSpPr>
          <p:cNvPr id="13" name="Text Placeholder 1">
            <a:extLst>
              <a:ext uri="{FF2B5EF4-FFF2-40B4-BE49-F238E27FC236}">
                <a16:creationId xmlns:a16="http://schemas.microsoft.com/office/drawing/2014/main" id="{0FDB9FF2-DF9F-4BE0-9810-D49B710714E2}"/>
              </a:ext>
            </a:extLst>
          </p:cNvPr>
          <p:cNvSpPr txBox="1">
            <a:spLocks/>
          </p:cNvSpPr>
          <p:nvPr/>
        </p:nvSpPr>
        <p:spPr>
          <a:xfrm>
            <a:off x="664065" y="4331725"/>
            <a:ext cx="3150538"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Detaljrapport</a:t>
            </a:r>
          </a:p>
        </p:txBody>
      </p:sp>
      <p:sp>
        <p:nvSpPr>
          <p:cNvPr id="14" name="TextBox 13">
            <a:extLst>
              <a:ext uri="{FF2B5EF4-FFF2-40B4-BE49-F238E27FC236}">
                <a16:creationId xmlns:a16="http://schemas.microsoft.com/office/drawing/2014/main" id="{7470A814-D2C0-4A63-9C2F-1B09FA4E5D15}"/>
              </a:ext>
            </a:extLst>
          </p:cNvPr>
          <p:cNvSpPr txBox="1"/>
          <p:nvPr/>
        </p:nvSpPr>
        <p:spPr>
          <a:xfrm>
            <a:off x="10806838" y="3568179"/>
            <a:ext cx="684162" cy="292388"/>
          </a:xfrm>
          <a:prstGeom prst="rect">
            <a:avLst/>
          </a:prstGeom>
          <a:noFill/>
        </p:spPr>
        <p:txBody>
          <a:bodyPr wrap="square" rtlCol="0">
            <a:spAutoFit/>
          </a:bodyPr>
          <a:lstStyle/>
          <a:p>
            <a:pPr algn="r"/>
            <a:r>
              <a:rPr lang="nb-NO" sz="1300"/>
              <a:t>Side 7</a:t>
            </a:r>
          </a:p>
        </p:txBody>
      </p:sp>
      <p:sp>
        <p:nvSpPr>
          <p:cNvPr id="15" name="TextBox 14">
            <a:extLst>
              <a:ext uri="{FF2B5EF4-FFF2-40B4-BE49-F238E27FC236}">
                <a16:creationId xmlns:a16="http://schemas.microsoft.com/office/drawing/2014/main" id="{5C1D1518-5C09-449A-AB87-C4303595C5B9}"/>
              </a:ext>
            </a:extLst>
          </p:cNvPr>
          <p:cNvSpPr txBox="1"/>
          <p:nvPr/>
        </p:nvSpPr>
        <p:spPr>
          <a:xfrm>
            <a:off x="1802674" y="3568179"/>
            <a:ext cx="9114976" cy="292388"/>
          </a:xfrm>
          <a:prstGeom prst="rect">
            <a:avLst/>
          </a:prstGeom>
          <a:noFill/>
        </p:spPr>
        <p:txBody>
          <a:bodyPr wrap="square" rtlCol="0">
            <a:spAutoFit/>
          </a:bodyPr>
          <a:lstStyle/>
          <a:p>
            <a:pPr algn="r"/>
            <a:r>
              <a:rPr lang="nb-NO" sz="1300"/>
              <a:t> __________________________________________________________________________________________</a:t>
            </a:r>
          </a:p>
        </p:txBody>
      </p:sp>
      <p:sp>
        <p:nvSpPr>
          <p:cNvPr id="16" name="Text Placeholder 1">
            <a:extLst>
              <a:ext uri="{FF2B5EF4-FFF2-40B4-BE49-F238E27FC236}">
                <a16:creationId xmlns:a16="http://schemas.microsoft.com/office/drawing/2014/main" id="{0C439D8E-CB69-4532-8E30-7948AE0D2909}"/>
              </a:ext>
            </a:extLst>
          </p:cNvPr>
          <p:cNvSpPr txBox="1">
            <a:spLocks/>
          </p:cNvSpPr>
          <p:nvPr/>
        </p:nvSpPr>
        <p:spPr>
          <a:xfrm>
            <a:off x="664065" y="2755553"/>
            <a:ext cx="3368252"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Symboler brukt i vurderingen</a:t>
            </a:r>
          </a:p>
        </p:txBody>
      </p:sp>
      <p:sp>
        <p:nvSpPr>
          <p:cNvPr id="17" name="TextBox 16">
            <a:extLst>
              <a:ext uri="{FF2B5EF4-FFF2-40B4-BE49-F238E27FC236}">
                <a16:creationId xmlns:a16="http://schemas.microsoft.com/office/drawing/2014/main" id="{7DFD6DBF-87D9-4216-A897-F2B9962FB67A}"/>
              </a:ext>
            </a:extLst>
          </p:cNvPr>
          <p:cNvSpPr txBox="1"/>
          <p:nvPr/>
        </p:nvSpPr>
        <p:spPr>
          <a:xfrm>
            <a:off x="10629202" y="3975756"/>
            <a:ext cx="996874" cy="292388"/>
          </a:xfrm>
          <a:prstGeom prst="rect">
            <a:avLst/>
          </a:prstGeom>
          <a:noFill/>
        </p:spPr>
        <p:txBody>
          <a:bodyPr wrap="square" rtlCol="0">
            <a:spAutoFit/>
          </a:bodyPr>
          <a:lstStyle/>
          <a:p>
            <a:pPr algn="r"/>
            <a:r>
              <a:rPr lang="nb-NO" sz="1300"/>
              <a:t>Side 8-9</a:t>
            </a:r>
          </a:p>
        </p:txBody>
      </p:sp>
      <p:sp>
        <p:nvSpPr>
          <p:cNvPr id="18" name="TextBox 17">
            <a:extLst>
              <a:ext uri="{FF2B5EF4-FFF2-40B4-BE49-F238E27FC236}">
                <a16:creationId xmlns:a16="http://schemas.microsoft.com/office/drawing/2014/main" id="{005928FC-6740-4DAF-BF08-0870287CBDB2}"/>
              </a:ext>
            </a:extLst>
          </p:cNvPr>
          <p:cNvSpPr txBox="1"/>
          <p:nvPr/>
        </p:nvSpPr>
        <p:spPr>
          <a:xfrm>
            <a:off x="879567" y="3962222"/>
            <a:ext cx="10032570" cy="292388"/>
          </a:xfrm>
          <a:prstGeom prst="rect">
            <a:avLst/>
          </a:prstGeom>
          <a:noFill/>
        </p:spPr>
        <p:txBody>
          <a:bodyPr wrap="square" rtlCol="0">
            <a:spAutoFit/>
          </a:bodyPr>
          <a:lstStyle/>
          <a:p>
            <a:pPr algn="r"/>
            <a:r>
              <a:rPr lang="nb-NO" sz="1300"/>
              <a:t>            _____________________________________________________________________________________________________</a:t>
            </a:r>
          </a:p>
        </p:txBody>
      </p:sp>
      <p:sp>
        <p:nvSpPr>
          <p:cNvPr id="19" name="TextBox 18">
            <a:extLst>
              <a:ext uri="{FF2B5EF4-FFF2-40B4-BE49-F238E27FC236}">
                <a16:creationId xmlns:a16="http://schemas.microsoft.com/office/drawing/2014/main" id="{F6E575AF-CD20-4E28-B4BA-725C9E3B6B25}"/>
              </a:ext>
            </a:extLst>
          </p:cNvPr>
          <p:cNvSpPr txBox="1"/>
          <p:nvPr/>
        </p:nvSpPr>
        <p:spPr>
          <a:xfrm>
            <a:off x="10806838" y="4356265"/>
            <a:ext cx="996874" cy="292388"/>
          </a:xfrm>
          <a:prstGeom prst="rect">
            <a:avLst/>
          </a:prstGeom>
          <a:noFill/>
        </p:spPr>
        <p:txBody>
          <a:bodyPr wrap="square" rtlCol="0">
            <a:spAutoFit/>
          </a:bodyPr>
          <a:lstStyle/>
          <a:p>
            <a:pPr algn="r"/>
            <a:r>
              <a:rPr lang="nb-NO" sz="1300"/>
              <a:t>Side 10-14</a:t>
            </a:r>
          </a:p>
        </p:txBody>
      </p:sp>
      <p:sp>
        <p:nvSpPr>
          <p:cNvPr id="20" name="TextBox 19">
            <a:extLst>
              <a:ext uri="{FF2B5EF4-FFF2-40B4-BE49-F238E27FC236}">
                <a16:creationId xmlns:a16="http://schemas.microsoft.com/office/drawing/2014/main" id="{DD712F12-3AF1-40BB-A707-81939587E594}"/>
              </a:ext>
            </a:extLst>
          </p:cNvPr>
          <p:cNvSpPr txBox="1"/>
          <p:nvPr/>
        </p:nvSpPr>
        <p:spPr>
          <a:xfrm>
            <a:off x="965200" y="4356265"/>
            <a:ext cx="9946937" cy="292388"/>
          </a:xfrm>
          <a:prstGeom prst="rect">
            <a:avLst/>
          </a:prstGeom>
          <a:noFill/>
        </p:spPr>
        <p:txBody>
          <a:bodyPr wrap="square" rtlCol="0">
            <a:spAutoFit/>
          </a:bodyPr>
          <a:lstStyle/>
          <a:p>
            <a:pPr algn="r"/>
            <a:r>
              <a:rPr lang="nb-NO" sz="1300"/>
              <a:t>        ___________________________________________________________________________________________________</a:t>
            </a:r>
          </a:p>
        </p:txBody>
      </p:sp>
      <p:sp>
        <p:nvSpPr>
          <p:cNvPr id="21" name="TextBox 20">
            <a:extLst>
              <a:ext uri="{FF2B5EF4-FFF2-40B4-BE49-F238E27FC236}">
                <a16:creationId xmlns:a16="http://schemas.microsoft.com/office/drawing/2014/main" id="{FB202DB1-168F-46D4-8225-FF73C075C131}"/>
              </a:ext>
            </a:extLst>
          </p:cNvPr>
          <p:cNvSpPr txBox="1"/>
          <p:nvPr/>
        </p:nvSpPr>
        <p:spPr>
          <a:xfrm>
            <a:off x="10806838" y="2780093"/>
            <a:ext cx="684162" cy="292388"/>
          </a:xfrm>
          <a:prstGeom prst="rect">
            <a:avLst/>
          </a:prstGeom>
          <a:noFill/>
        </p:spPr>
        <p:txBody>
          <a:bodyPr wrap="square" rtlCol="0">
            <a:spAutoFit/>
          </a:bodyPr>
          <a:lstStyle/>
          <a:p>
            <a:pPr algn="r"/>
            <a:r>
              <a:rPr lang="nb-NO" sz="1300"/>
              <a:t>Side 5</a:t>
            </a:r>
          </a:p>
        </p:txBody>
      </p:sp>
      <p:sp>
        <p:nvSpPr>
          <p:cNvPr id="22" name="TextBox 21">
            <a:extLst>
              <a:ext uri="{FF2B5EF4-FFF2-40B4-BE49-F238E27FC236}">
                <a16:creationId xmlns:a16="http://schemas.microsoft.com/office/drawing/2014/main" id="{02FD809D-FA3F-4F0F-A47F-21F6BF04B0CF}"/>
              </a:ext>
            </a:extLst>
          </p:cNvPr>
          <p:cNvSpPr txBox="1"/>
          <p:nvPr/>
        </p:nvSpPr>
        <p:spPr>
          <a:xfrm>
            <a:off x="879566" y="2780093"/>
            <a:ext cx="10038084" cy="292388"/>
          </a:xfrm>
          <a:prstGeom prst="rect">
            <a:avLst/>
          </a:prstGeom>
          <a:noFill/>
        </p:spPr>
        <p:txBody>
          <a:bodyPr wrap="square" rtlCol="0">
            <a:spAutoFit/>
          </a:bodyPr>
          <a:lstStyle/>
          <a:p>
            <a:pPr algn="r"/>
            <a:r>
              <a:rPr lang="nb-NO" sz="1300"/>
              <a:t>     ________________________________________________________________________________________</a:t>
            </a:r>
          </a:p>
        </p:txBody>
      </p:sp>
      <p:sp>
        <p:nvSpPr>
          <p:cNvPr id="23" name="Text Placeholder 1">
            <a:extLst>
              <a:ext uri="{FF2B5EF4-FFF2-40B4-BE49-F238E27FC236}">
                <a16:creationId xmlns:a16="http://schemas.microsoft.com/office/drawing/2014/main" id="{3CAE517A-58BD-49B9-82CE-025183F8CC31}"/>
              </a:ext>
            </a:extLst>
          </p:cNvPr>
          <p:cNvSpPr txBox="1">
            <a:spLocks/>
          </p:cNvSpPr>
          <p:nvPr/>
        </p:nvSpPr>
        <p:spPr>
          <a:xfrm>
            <a:off x="664065" y="3543639"/>
            <a:ext cx="3368252"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Overordnet oppsummering</a:t>
            </a:r>
          </a:p>
        </p:txBody>
      </p:sp>
      <p:sp>
        <p:nvSpPr>
          <p:cNvPr id="24" name="Text Placeholder 1">
            <a:extLst>
              <a:ext uri="{FF2B5EF4-FFF2-40B4-BE49-F238E27FC236}">
                <a16:creationId xmlns:a16="http://schemas.microsoft.com/office/drawing/2014/main" id="{AF294070-73AA-42A1-9109-3024D36A2072}"/>
              </a:ext>
            </a:extLst>
          </p:cNvPr>
          <p:cNvSpPr txBox="1">
            <a:spLocks/>
          </p:cNvSpPr>
          <p:nvPr/>
        </p:nvSpPr>
        <p:spPr>
          <a:xfrm>
            <a:off x="664065" y="3937682"/>
            <a:ext cx="3368252"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Anbefalinger</a:t>
            </a:r>
          </a:p>
        </p:txBody>
      </p:sp>
      <p:sp>
        <p:nvSpPr>
          <p:cNvPr id="37" name="Text Placeholder 1">
            <a:extLst>
              <a:ext uri="{FF2B5EF4-FFF2-40B4-BE49-F238E27FC236}">
                <a16:creationId xmlns:a16="http://schemas.microsoft.com/office/drawing/2014/main" id="{4C283187-EFF6-4E38-8B71-6300A3D27223}"/>
              </a:ext>
            </a:extLst>
          </p:cNvPr>
          <p:cNvSpPr txBox="1">
            <a:spLocks/>
          </p:cNvSpPr>
          <p:nvPr/>
        </p:nvSpPr>
        <p:spPr>
          <a:xfrm>
            <a:off x="664065" y="2361510"/>
            <a:ext cx="2548670"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Avgrensninger og omfang</a:t>
            </a:r>
          </a:p>
        </p:txBody>
      </p:sp>
      <p:sp>
        <p:nvSpPr>
          <p:cNvPr id="38" name="TextBox 37">
            <a:extLst>
              <a:ext uri="{FF2B5EF4-FFF2-40B4-BE49-F238E27FC236}">
                <a16:creationId xmlns:a16="http://schemas.microsoft.com/office/drawing/2014/main" id="{B54C4DAF-E4CF-4D8E-A64C-62C030BB4589}"/>
              </a:ext>
            </a:extLst>
          </p:cNvPr>
          <p:cNvSpPr txBox="1"/>
          <p:nvPr/>
        </p:nvSpPr>
        <p:spPr>
          <a:xfrm>
            <a:off x="10806838" y="2386050"/>
            <a:ext cx="684162" cy="292388"/>
          </a:xfrm>
          <a:prstGeom prst="rect">
            <a:avLst/>
          </a:prstGeom>
          <a:noFill/>
        </p:spPr>
        <p:txBody>
          <a:bodyPr wrap="square" rtlCol="0">
            <a:spAutoFit/>
          </a:bodyPr>
          <a:lstStyle/>
          <a:p>
            <a:pPr algn="r"/>
            <a:r>
              <a:rPr lang="nb-NO" sz="1300"/>
              <a:t>Side 4</a:t>
            </a:r>
          </a:p>
        </p:txBody>
      </p:sp>
      <p:sp>
        <p:nvSpPr>
          <p:cNvPr id="39" name="TextBox 38">
            <a:extLst>
              <a:ext uri="{FF2B5EF4-FFF2-40B4-BE49-F238E27FC236}">
                <a16:creationId xmlns:a16="http://schemas.microsoft.com/office/drawing/2014/main" id="{4728CD32-9F9E-41F4-B8FF-903D1EA2E4B6}"/>
              </a:ext>
            </a:extLst>
          </p:cNvPr>
          <p:cNvSpPr txBox="1"/>
          <p:nvPr/>
        </p:nvSpPr>
        <p:spPr>
          <a:xfrm>
            <a:off x="1645920" y="2386050"/>
            <a:ext cx="9271731" cy="292388"/>
          </a:xfrm>
          <a:prstGeom prst="rect">
            <a:avLst/>
          </a:prstGeom>
          <a:noFill/>
        </p:spPr>
        <p:txBody>
          <a:bodyPr wrap="square" rtlCol="0">
            <a:spAutoFit/>
          </a:bodyPr>
          <a:lstStyle/>
          <a:p>
            <a:pPr algn="r"/>
            <a:r>
              <a:rPr lang="nb-NO" sz="1300"/>
              <a:t>___________________________________________________________________________________________</a:t>
            </a:r>
          </a:p>
        </p:txBody>
      </p:sp>
      <p:sp>
        <p:nvSpPr>
          <p:cNvPr id="40" name="TextBox 39">
            <a:extLst>
              <a:ext uri="{FF2B5EF4-FFF2-40B4-BE49-F238E27FC236}">
                <a16:creationId xmlns:a16="http://schemas.microsoft.com/office/drawing/2014/main" id="{018DCF0C-5754-44F8-8C68-AF88C69D18E8}"/>
              </a:ext>
            </a:extLst>
          </p:cNvPr>
          <p:cNvSpPr txBox="1"/>
          <p:nvPr/>
        </p:nvSpPr>
        <p:spPr>
          <a:xfrm>
            <a:off x="1802675" y="2003725"/>
            <a:ext cx="9109462" cy="292388"/>
          </a:xfrm>
          <a:prstGeom prst="rect">
            <a:avLst/>
          </a:prstGeom>
          <a:noFill/>
        </p:spPr>
        <p:txBody>
          <a:bodyPr wrap="square" rtlCol="0">
            <a:spAutoFit/>
          </a:bodyPr>
          <a:lstStyle/>
          <a:p>
            <a:pPr algn="r"/>
            <a:r>
              <a:rPr lang="nb-NO" sz="1300"/>
              <a:t>__________________________________________________________________________________________</a:t>
            </a:r>
          </a:p>
        </p:txBody>
      </p:sp>
      <p:sp>
        <p:nvSpPr>
          <p:cNvPr id="25" name="TextBox 24">
            <a:extLst>
              <a:ext uri="{FF2B5EF4-FFF2-40B4-BE49-F238E27FC236}">
                <a16:creationId xmlns:a16="http://schemas.microsoft.com/office/drawing/2014/main" id="{E3A160A0-02EF-4CA4-9FE0-23D3CE1B6332}"/>
              </a:ext>
            </a:extLst>
          </p:cNvPr>
          <p:cNvSpPr txBox="1"/>
          <p:nvPr/>
        </p:nvSpPr>
        <p:spPr>
          <a:xfrm>
            <a:off x="10806838" y="4798749"/>
            <a:ext cx="996874" cy="292388"/>
          </a:xfrm>
          <a:prstGeom prst="rect">
            <a:avLst/>
          </a:prstGeom>
          <a:noFill/>
        </p:spPr>
        <p:txBody>
          <a:bodyPr wrap="square" rtlCol="0">
            <a:spAutoFit/>
          </a:bodyPr>
          <a:lstStyle/>
          <a:p>
            <a:pPr algn="r"/>
            <a:r>
              <a:rPr lang="nb-NO" sz="1300"/>
              <a:t>Side 15-17</a:t>
            </a:r>
          </a:p>
        </p:txBody>
      </p:sp>
      <p:sp>
        <p:nvSpPr>
          <p:cNvPr id="26" name="TextBox 25">
            <a:extLst>
              <a:ext uri="{FF2B5EF4-FFF2-40B4-BE49-F238E27FC236}">
                <a16:creationId xmlns:a16="http://schemas.microsoft.com/office/drawing/2014/main" id="{F5F693B0-58CF-43E6-96CE-870FE7853522}"/>
              </a:ext>
            </a:extLst>
          </p:cNvPr>
          <p:cNvSpPr txBox="1"/>
          <p:nvPr/>
        </p:nvSpPr>
        <p:spPr>
          <a:xfrm>
            <a:off x="965200" y="4774848"/>
            <a:ext cx="9952450" cy="292388"/>
          </a:xfrm>
          <a:prstGeom prst="rect">
            <a:avLst/>
          </a:prstGeom>
          <a:noFill/>
        </p:spPr>
        <p:txBody>
          <a:bodyPr wrap="square" rtlCol="0">
            <a:spAutoFit/>
          </a:bodyPr>
          <a:lstStyle/>
          <a:p>
            <a:pPr algn="r"/>
            <a:r>
              <a:rPr lang="nb-NO" sz="1300"/>
              <a:t>        _______________________________________________________________________________________________________</a:t>
            </a:r>
          </a:p>
        </p:txBody>
      </p:sp>
      <p:sp>
        <p:nvSpPr>
          <p:cNvPr id="29" name="Text Placeholder 1">
            <a:extLst>
              <a:ext uri="{FF2B5EF4-FFF2-40B4-BE49-F238E27FC236}">
                <a16:creationId xmlns:a16="http://schemas.microsoft.com/office/drawing/2014/main" id="{F53936B9-F24C-4874-8141-A36969065B26}"/>
              </a:ext>
            </a:extLst>
          </p:cNvPr>
          <p:cNvSpPr txBox="1">
            <a:spLocks/>
          </p:cNvSpPr>
          <p:nvPr/>
        </p:nvSpPr>
        <p:spPr>
          <a:xfrm>
            <a:off x="685095" y="4762578"/>
            <a:ext cx="3150538" cy="341468"/>
          </a:xfrm>
          <a:prstGeom prst="rect">
            <a:avLst/>
          </a:prstGeom>
        </p:spPr>
        <p:txBody>
          <a:bodyPr vert="horz" lIns="75600" tIns="75600" rIns="75600" bIns="75600" rtlCol="0" anchor="ctr">
            <a:normAutofit/>
          </a:bodyPr>
          <a:lstStyle>
            <a:lvl1pPr marL="265113" indent="-265113" algn="l" defTabSz="914400" rtl="0" eaLnBrk="1" latinLnBrk="0" hangingPunct="1">
              <a:lnSpc>
                <a:spcPct val="100000"/>
              </a:lnSpc>
              <a:spcBef>
                <a:spcPts val="600"/>
              </a:spcBef>
              <a:buClr>
                <a:schemeClr val="tx1"/>
              </a:buClr>
              <a:buSzPct val="100000"/>
              <a:buFont typeface="Arial" panose="020B0604020202020204" pitchFamily="34" charset="0"/>
              <a:buChar char="•"/>
              <a:defRPr sz="1800" b="0" kern="1200">
                <a:solidFill>
                  <a:schemeClr val="accent1">
                    <a:lumMod val="50000"/>
                  </a:schemeClr>
                </a:solidFill>
                <a:latin typeface="+mn-lt"/>
                <a:ea typeface="+mn-ea"/>
                <a:cs typeface="+mn-cs"/>
              </a:defRPr>
            </a:lvl1pPr>
            <a:lvl2pPr marL="541338" indent="-276225" algn="l" defTabSz="914400" rtl="0" eaLnBrk="1" latinLnBrk="0" hangingPunct="1">
              <a:lnSpc>
                <a:spcPct val="100000"/>
              </a:lnSpc>
              <a:spcBef>
                <a:spcPts val="600"/>
              </a:spcBef>
              <a:buClr>
                <a:schemeClr val="accent1"/>
              </a:buClr>
              <a:buSzPct val="100000"/>
              <a:buFont typeface="Arial" panose="020B0604020202020204" pitchFamily="34" charset="0"/>
              <a:buChar char="•"/>
              <a:defRPr sz="1800" b="0" kern="1200">
                <a:solidFill>
                  <a:schemeClr val="accent1">
                    <a:lumMod val="50000"/>
                  </a:schemeClr>
                </a:solidFill>
                <a:latin typeface="+mn-lt"/>
                <a:ea typeface="+mn-ea"/>
                <a:cs typeface="+mn-cs"/>
              </a:defRPr>
            </a:lvl2pPr>
            <a:lvl3pPr marL="1004888" indent="-285750" algn="l" defTabSz="914400" rtl="0" eaLnBrk="1" latinLnBrk="0" hangingPunct="1">
              <a:lnSpc>
                <a:spcPct val="100000"/>
              </a:lnSpc>
              <a:spcBef>
                <a:spcPts val="600"/>
              </a:spcBef>
              <a:buClr>
                <a:schemeClr val="tx1"/>
              </a:buClr>
              <a:buSzPct val="80000"/>
              <a:buFont typeface="Arial" panose="020B0604020202020204" pitchFamily="34" charset="0"/>
              <a:buChar char="•"/>
              <a:defRPr sz="1400" b="0" kern="1200">
                <a:solidFill>
                  <a:schemeClr val="tx1"/>
                </a:solidFill>
                <a:latin typeface="+mn-lt"/>
                <a:ea typeface="+mn-ea"/>
                <a:cs typeface="+mn-cs"/>
              </a:defRPr>
            </a:lvl3pPr>
            <a:lvl4pPr marL="1065213" indent="-171450" algn="l" defTabSz="914400" rtl="0" eaLnBrk="1" latinLnBrk="0" hangingPunct="1">
              <a:lnSpc>
                <a:spcPct val="100000"/>
              </a:lnSpc>
              <a:spcBef>
                <a:spcPts val="600"/>
              </a:spcBef>
              <a:buSzPct val="80000"/>
              <a:buFont typeface="Arial" panose="020B0604020202020204" pitchFamily="34" charset="0"/>
              <a:buChar char="•"/>
              <a:defRPr sz="1200" b="0" kern="1200">
                <a:solidFill>
                  <a:schemeClr val="tx1"/>
                </a:solidFill>
                <a:latin typeface="+mn-lt"/>
                <a:ea typeface="+mn-ea"/>
                <a:cs typeface="+mn-cs"/>
              </a:defRPr>
            </a:lvl4pPr>
            <a:lvl5pPr marL="198000" indent="0" algn="l" defTabSz="914400" rtl="0" eaLnBrk="1" latinLnBrk="0" hangingPunct="1">
              <a:lnSpc>
                <a:spcPct val="10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200"/>
              <a:t>Vedlegg</a:t>
            </a:r>
          </a:p>
        </p:txBody>
      </p:sp>
    </p:spTree>
    <p:extLst>
      <p:ext uri="{BB962C8B-B14F-4D97-AF65-F5344CB8AC3E}">
        <p14:creationId xmlns:p14="http://schemas.microsoft.com/office/powerpoint/2010/main" val="378206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avrundede hjørner 12">
            <a:extLst>
              <a:ext uri="{FF2B5EF4-FFF2-40B4-BE49-F238E27FC236}">
                <a16:creationId xmlns:a16="http://schemas.microsoft.com/office/drawing/2014/main" id="{25E9CD97-C646-4F0E-BFBB-5F0F360F0D4A}"/>
              </a:ext>
            </a:extLst>
          </p:cNvPr>
          <p:cNvSpPr/>
          <p:nvPr/>
        </p:nvSpPr>
        <p:spPr>
          <a:xfrm>
            <a:off x="10196709" y="2847677"/>
            <a:ext cx="1790129" cy="2031326"/>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9" name="Rektangel: avrundede hjørner 8">
            <a:extLst>
              <a:ext uri="{FF2B5EF4-FFF2-40B4-BE49-F238E27FC236}">
                <a16:creationId xmlns:a16="http://schemas.microsoft.com/office/drawing/2014/main" id="{B8AB9003-ED35-4EBC-B39F-866A299D05B6}"/>
              </a:ext>
            </a:extLst>
          </p:cNvPr>
          <p:cNvSpPr/>
          <p:nvPr/>
        </p:nvSpPr>
        <p:spPr>
          <a:xfrm>
            <a:off x="5140885" y="1293700"/>
            <a:ext cx="4233109" cy="483372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8" name="TekstSylinder 7">
            <a:extLst>
              <a:ext uri="{FF2B5EF4-FFF2-40B4-BE49-F238E27FC236}">
                <a16:creationId xmlns:a16="http://schemas.microsoft.com/office/drawing/2014/main" id="{D7BFD8D9-3204-4B60-A3C3-9D1033ACED08}"/>
              </a:ext>
            </a:extLst>
          </p:cNvPr>
          <p:cNvSpPr txBox="1"/>
          <p:nvPr/>
        </p:nvSpPr>
        <p:spPr>
          <a:xfrm>
            <a:off x="5362605" y="1679646"/>
            <a:ext cx="3789668" cy="5139869"/>
          </a:xfrm>
          <a:prstGeom prst="rect">
            <a:avLst/>
          </a:prstGeom>
          <a:noFill/>
        </p:spPr>
        <p:txBody>
          <a:bodyPr wrap="square">
            <a:spAutoFit/>
          </a:bodyPr>
          <a:lstStyle/>
          <a:p>
            <a:pPr marL="285750" indent="-285750">
              <a:buFont typeface="Arial" panose="020B0604020202020204" pitchFamily="34" charset="0"/>
              <a:buChar char="•"/>
            </a:pPr>
            <a:r>
              <a:rPr lang="nb-NO" sz="1400"/>
              <a:t>I perioden fra 25. juni til 8. juli 2021 ble det gjennomført en sårbarhetsvurdering av den nye transportinfrastrukturen for DPI. </a:t>
            </a:r>
          </a:p>
          <a:p>
            <a:endParaRPr lang="nb-NO" sz="1400"/>
          </a:p>
          <a:p>
            <a:pPr marL="285750" indent="-285750">
              <a:buFont typeface="Arial" panose="020B0604020202020204" pitchFamily="34" charset="0"/>
              <a:buChar char="•"/>
            </a:pPr>
            <a:r>
              <a:rPr lang="nb-NO" sz="1400"/>
              <a:t>Sårbarhetsvurderingen gikk ut på å gjennomgå mottatt dokumentasjon for å se etter potensielle sårbarheter i løsningen samt et par samtaler med nøkkelpersoner fra </a:t>
            </a:r>
            <a:r>
              <a:rPr lang="nb-NO" sz="1400" err="1"/>
              <a:t>Digdir</a:t>
            </a:r>
            <a:r>
              <a:rPr lang="nb-NO" sz="1400"/>
              <a:t>. </a:t>
            </a:r>
            <a:br>
              <a:rPr lang="nb-NO" sz="1400"/>
            </a:br>
            <a:endParaRPr lang="nb-NO" sz="1400"/>
          </a:p>
          <a:p>
            <a:pPr marL="285750" indent="-285750">
              <a:buFont typeface="Arial" panose="020B0604020202020204" pitchFamily="34" charset="0"/>
              <a:buChar char="•"/>
            </a:pPr>
            <a:r>
              <a:rPr lang="nb-NO" sz="1400"/>
              <a:t>Det ble i første omgang sett på relevante krav for DPI, herunder «</a:t>
            </a:r>
            <a:r>
              <a:rPr lang="nb-NO" sz="1400" err="1"/>
              <a:t>Difis</a:t>
            </a:r>
            <a:r>
              <a:rPr lang="nb-NO" sz="1400"/>
              <a:t> kravspesifikasjon for tjenestekjøp» samt nasjonale myndigheters krav til IT-løsninger og generelt krav til god praksis.</a:t>
            </a:r>
          </a:p>
          <a:p>
            <a:pPr marL="285750" indent="-285750">
              <a:buFont typeface="Arial" panose="020B0604020202020204" pitchFamily="34" charset="0"/>
              <a:buChar char="•"/>
            </a:pPr>
            <a:endParaRPr lang="nb-NO" sz="1400"/>
          </a:p>
          <a:p>
            <a:pPr marL="285750" indent="-285750">
              <a:buFont typeface="Arial" panose="020B0604020202020204" pitchFamily="34" charset="0"/>
              <a:buChar char="•"/>
            </a:pPr>
            <a:r>
              <a:rPr lang="nb-NO" sz="1400"/>
              <a:t>Disse kravene har vært utgangspunktet for sårbarhetsvurderingen og funnene som ble identifisert i gjennomgangen.</a:t>
            </a:r>
          </a:p>
          <a:p>
            <a:pPr marL="285750" indent="-285750">
              <a:buFont typeface="Arial" panose="020B0604020202020204" pitchFamily="34" charset="0"/>
              <a:buChar char="•"/>
            </a:pPr>
            <a:endParaRPr lang="nb-NO" sz="1400"/>
          </a:p>
          <a:p>
            <a:endParaRPr lang="nb-NO" sz="1600"/>
          </a:p>
          <a:p>
            <a:endParaRPr lang="nb-NO"/>
          </a:p>
        </p:txBody>
      </p:sp>
      <p:sp>
        <p:nvSpPr>
          <p:cNvPr id="7" name="Rektangel: avrundede hjørner 6">
            <a:extLst>
              <a:ext uri="{FF2B5EF4-FFF2-40B4-BE49-F238E27FC236}">
                <a16:creationId xmlns:a16="http://schemas.microsoft.com/office/drawing/2014/main" id="{0A0E84D8-4F99-4EF0-9DAB-41E84D380043}"/>
              </a:ext>
            </a:extLst>
          </p:cNvPr>
          <p:cNvSpPr/>
          <p:nvPr/>
        </p:nvSpPr>
        <p:spPr>
          <a:xfrm>
            <a:off x="645415" y="1293700"/>
            <a:ext cx="4233109" cy="482516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6" name="Plassholder for tekst 5">
            <a:extLst>
              <a:ext uri="{FF2B5EF4-FFF2-40B4-BE49-F238E27FC236}">
                <a16:creationId xmlns:a16="http://schemas.microsoft.com/office/drawing/2014/main" id="{7350D7FD-C3F8-4AEA-89F8-84F85C68CE2A}"/>
              </a:ext>
            </a:extLst>
          </p:cNvPr>
          <p:cNvSpPr>
            <a:spLocks noGrp="1"/>
          </p:cNvSpPr>
          <p:nvPr>
            <p:ph type="body" sz="quarter" idx="10"/>
          </p:nvPr>
        </p:nvSpPr>
        <p:spPr>
          <a:xfrm>
            <a:off x="977675" y="1679646"/>
            <a:ext cx="3791631" cy="4465799"/>
          </a:xfrm>
        </p:spPr>
        <p:txBody>
          <a:bodyPr>
            <a:normAutofit/>
          </a:bodyPr>
          <a:lstStyle/>
          <a:p>
            <a:pPr marL="0" indent="0">
              <a:buNone/>
            </a:pPr>
            <a:r>
              <a:rPr lang="nb-NO" sz="1400">
                <a:solidFill>
                  <a:schemeClr val="tx1"/>
                </a:solidFill>
              </a:rPr>
              <a:t>Digitaliseringsdirektoratet har behov for bistand til å gjennomføre en sikkerhetsgjennomgang av den nye transportinfrastrukturen for Digital postkasse til Innbygger (DPI). I den forbindelse skal det gjennomføres en sårbarhetsvurdering som ser på: </a:t>
            </a:r>
          </a:p>
          <a:p>
            <a:r>
              <a:rPr lang="nb-NO" sz="1400">
                <a:solidFill>
                  <a:schemeClr val="tx1"/>
                </a:solidFill>
              </a:rPr>
              <a:t>Arkitektur</a:t>
            </a:r>
          </a:p>
          <a:p>
            <a:r>
              <a:rPr lang="nb-NO" sz="1400">
                <a:solidFill>
                  <a:schemeClr val="tx1"/>
                </a:solidFill>
              </a:rPr>
              <a:t>Meldingsoppbygning</a:t>
            </a:r>
          </a:p>
          <a:p>
            <a:r>
              <a:rPr lang="nb-NO" sz="1400">
                <a:solidFill>
                  <a:schemeClr val="tx1"/>
                </a:solidFill>
              </a:rPr>
              <a:t>Algoritmer for kryptering og signering av meldingene. </a:t>
            </a:r>
          </a:p>
          <a:p>
            <a:pPr marL="0" indent="0">
              <a:buNone/>
            </a:pPr>
            <a:r>
              <a:rPr lang="nb-NO" sz="1400">
                <a:solidFill>
                  <a:schemeClr val="tx1"/>
                </a:solidFill>
              </a:rPr>
              <a:t>Funn og anbefalinger fra gjennomgangen samles i en sluttrapport og presenteres mer detaljert for relevante nøkkelpersoner hos Digitaliseringsdirektoratet (</a:t>
            </a:r>
            <a:r>
              <a:rPr lang="nb-NO" sz="1400" err="1">
                <a:solidFill>
                  <a:schemeClr val="tx1"/>
                </a:solidFill>
              </a:rPr>
              <a:t>Digdir</a:t>
            </a:r>
            <a:r>
              <a:rPr lang="nb-NO" sz="1400">
                <a:solidFill>
                  <a:schemeClr val="tx1"/>
                </a:solidFill>
              </a:rPr>
              <a:t>).</a:t>
            </a:r>
          </a:p>
        </p:txBody>
      </p:sp>
      <p:sp>
        <p:nvSpPr>
          <p:cNvPr id="5" name="Tittel 4">
            <a:extLst>
              <a:ext uri="{FF2B5EF4-FFF2-40B4-BE49-F238E27FC236}">
                <a16:creationId xmlns:a16="http://schemas.microsoft.com/office/drawing/2014/main" id="{D918E8B7-128F-48CA-8B86-65ED08711C1A}"/>
              </a:ext>
            </a:extLst>
          </p:cNvPr>
          <p:cNvSpPr>
            <a:spLocks noGrp="1"/>
          </p:cNvSpPr>
          <p:nvPr>
            <p:ph type="title"/>
          </p:nvPr>
        </p:nvSpPr>
        <p:spPr>
          <a:xfrm>
            <a:off x="720248" y="578020"/>
            <a:ext cx="10751504" cy="546000"/>
          </a:xfrm>
        </p:spPr>
        <p:txBody>
          <a:bodyPr/>
          <a:lstStyle/>
          <a:p>
            <a:r>
              <a:rPr lang="nb-NO"/>
              <a:t>Bakgrunn og sammendrag</a:t>
            </a:r>
          </a:p>
        </p:txBody>
      </p:sp>
      <p:pic>
        <p:nvPicPr>
          <p:cNvPr id="10" name="Bilde 9">
            <a:extLst>
              <a:ext uri="{FF2B5EF4-FFF2-40B4-BE49-F238E27FC236}">
                <a16:creationId xmlns:a16="http://schemas.microsoft.com/office/drawing/2014/main" id="{FCC9045B-6B01-4266-B81C-5A3BE3596654}"/>
              </a:ext>
            </a:extLst>
          </p:cNvPr>
          <p:cNvPicPr>
            <a:picLocks noChangeAspect="1"/>
          </p:cNvPicPr>
          <p:nvPr/>
        </p:nvPicPr>
        <p:blipFill>
          <a:blip r:embed="rId3"/>
          <a:stretch>
            <a:fillRect/>
          </a:stretch>
        </p:blipFill>
        <p:spPr>
          <a:xfrm>
            <a:off x="9636355" y="1877480"/>
            <a:ext cx="461184" cy="3657600"/>
          </a:xfrm>
          <a:prstGeom prst="rect">
            <a:avLst/>
          </a:prstGeom>
        </p:spPr>
      </p:pic>
      <p:sp>
        <p:nvSpPr>
          <p:cNvPr id="4" name="TekstSylinder 3">
            <a:extLst>
              <a:ext uri="{FF2B5EF4-FFF2-40B4-BE49-F238E27FC236}">
                <a16:creationId xmlns:a16="http://schemas.microsoft.com/office/drawing/2014/main" id="{562C8F91-6446-433B-9B1A-3B8AE506A682}"/>
              </a:ext>
            </a:extLst>
          </p:cNvPr>
          <p:cNvSpPr txBox="1"/>
          <p:nvPr/>
        </p:nvSpPr>
        <p:spPr>
          <a:xfrm>
            <a:off x="10482606" y="2158738"/>
            <a:ext cx="1555423" cy="369332"/>
          </a:xfrm>
          <a:prstGeom prst="rect">
            <a:avLst/>
          </a:prstGeom>
          <a:noFill/>
        </p:spPr>
        <p:txBody>
          <a:bodyPr wrap="square" rtlCol="0">
            <a:spAutoFit/>
          </a:bodyPr>
          <a:lstStyle/>
          <a:p>
            <a:endParaRPr lang="nb-NO"/>
          </a:p>
        </p:txBody>
      </p:sp>
      <p:sp>
        <p:nvSpPr>
          <p:cNvPr id="12" name="TekstSylinder 11">
            <a:extLst>
              <a:ext uri="{FF2B5EF4-FFF2-40B4-BE49-F238E27FC236}">
                <a16:creationId xmlns:a16="http://schemas.microsoft.com/office/drawing/2014/main" id="{B19347D0-5F54-46E6-9FFA-32F494FD21E5}"/>
              </a:ext>
            </a:extLst>
          </p:cNvPr>
          <p:cNvSpPr txBox="1"/>
          <p:nvPr/>
        </p:nvSpPr>
        <p:spPr>
          <a:xfrm>
            <a:off x="10200043" y="3387805"/>
            <a:ext cx="1790129" cy="830997"/>
          </a:xfrm>
          <a:prstGeom prst="rect">
            <a:avLst/>
          </a:prstGeom>
          <a:noFill/>
        </p:spPr>
        <p:txBody>
          <a:bodyPr wrap="square" rtlCol="0">
            <a:spAutoFit/>
          </a:bodyPr>
          <a:lstStyle/>
          <a:p>
            <a:pPr algn="ctr"/>
            <a:r>
              <a:rPr lang="nb-NO" sz="1200"/>
              <a:t>Sluttrapport med oversikt over sårbarheter og anbefalinger</a:t>
            </a:r>
          </a:p>
        </p:txBody>
      </p:sp>
    </p:spTree>
    <p:extLst>
      <p:ext uri="{BB962C8B-B14F-4D97-AF65-F5344CB8AC3E}">
        <p14:creationId xmlns:p14="http://schemas.microsoft.com/office/powerpoint/2010/main" val="416138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64FF53C-BC86-49C0-A9BE-2104D74D5F77}"/>
              </a:ext>
            </a:extLst>
          </p:cNvPr>
          <p:cNvSpPr/>
          <p:nvPr/>
        </p:nvSpPr>
        <p:spPr>
          <a:xfrm>
            <a:off x="679083" y="1425949"/>
            <a:ext cx="5416917" cy="456096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5" name="Title 2">
            <a:extLst>
              <a:ext uri="{FF2B5EF4-FFF2-40B4-BE49-F238E27FC236}">
                <a16:creationId xmlns:a16="http://schemas.microsoft.com/office/drawing/2014/main" id="{F79BFFC7-814A-42BB-8DCE-CF0CB894B210}"/>
              </a:ext>
            </a:extLst>
          </p:cNvPr>
          <p:cNvSpPr>
            <a:spLocks noGrp="1"/>
          </p:cNvSpPr>
          <p:nvPr>
            <p:ph type="title"/>
          </p:nvPr>
        </p:nvSpPr>
        <p:spPr>
          <a:xfrm>
            <a:off x="719137" y="739140"/>
            <a:ext cx="10751504" cy="546000"/>
          </a:xfrm>
        </p:spPr>
        <p:txBody>
          <a:bodyPr/>
          <a:lstStyle/>
          <a:p>
            <a:r>
              <a:rPr lang="nb-NO"/>
              <a:t>Avgrensninger og omfang</a:t>
            </a:r>
          </a:p>
        </p:txBody>
      </p:sp>
      <p:sp>
        <p:nvSpPr>
          <p:cNvPr id="12" name="TekstSylinder 11">
            <a:extLst>
              <a:ext uri="{FF2B5EF4-FFF2-40B4-BE49-F238E27FC236}">
                <a16:creationId xmlns:a16="http://schemas.microsoft.com/office/drawing/2014/main" id="{6AB4736E-12A3-4B1E-A8DB-71103C28F4B1}"/>
              </a:ext>
            </a:extLst>
          </p:cNvPr>
          <p:cNvSpPr txBox="1"/>
          <p:nvPr/>
        </p:nvSpPr>
        <p:spPr>
          <a:xfrm>
            <a:off x="717543" y="1500601"/>
            <a:ext cx="5269371" cy="3416320"/>
          </a:xfrm>
          <a:prstGeom prst="rect">
            <a:avLst/>
          </a:prstGeom>
          <a:noFill/>
        </p:spPr>
        <p:txBody>
          <a:bodyPr wrap="square" rtlCol="0">
            <a:spAutoFit/>
          </a:bodyPr>
          <a:lstStyle/>
          <a:p>
            <a:pPr marL="0" lvl="1">
              <a:defRPr/>
            </a:pPr>
            <a:r>
              <a:rPr lang="nb-NO" sz="1200"/>
              <a:t>Det ble gjort avgrensinger basert på omfanget av oppgaven og avklaringer med Digitaliseringsdirektoratet. Relevante sikkerhetskrav fra kravspesifikasjon for tjenestekjøp, Bilag 1 kravspesifikasjon, er tatt til betraktning i sårbarhetsvurderingen. Sikkerhetskrav rettet mot leverandøren er utelatt da de ikke anses som relevant for denne vurderingen. Videre ble det avklart med Digitaliseringsdirektoratet å se bort i fra to-vegs svar da denne funksjonaliteten ikke er vedtatt eller utviklet per dags dato. </a:t>
            </a:r>
          </a:p>
          <a:p>
            <a:pPr marL="0" lvl="1">
              <a:defRPr/>
            </a:pPr>
            <a:endParaRPr lang="nb-NO" sz="1200"/>
          </a:p>
          <a:p>
            <a:pPr marL="0" lvl="1">
              <a:defRPr/>
            </a:pPr>
            <a:r>
              <a:rPr lang="nb-NO" sz="1200"/>
              <a:t>I vurderingen for området meldingsstruktur er fokuset på forretningsmeldingen og dens struktur. Strukturen på dokumentpakken er ikke tatt til betraktning her. Sikkerhetsvurderingen som er utført for DPI gjelder følgende områder:</a:t>
            </a:r>
          </a:p>
          <a:p>
            <a:pPr marL="628650" lvl="2" indent="-171450">
              <a:buFont typeface="Arial" panose="020B0604020202020204" pitchFamily="34" charset="0"/>
              <a:buChar char="•"/>
              <a:defRPr/>
            </a:pPr>
            <a:r>
              <a:rPr lang="nb-NO" sz="1200"/>
              <a:t>Den overordnede arkitekturen for den nye transportinfrastrukturen til DPI. </a:t>
            </a:r>
          </a:p>
          <a:p>
            <a:pPr marL="628650" lvl="2" indent="-171450">
              <a:buFont typeface="Arial" panose="020B0604020202020204" pitchFamily="34" charset="0"/>
              <a:buChar char="•"/>
              <a:defRPr/>
            </a:pPr>
            <a:r>
              <a:rPr lang="nb-NO" sz="1200"/>
              <a:t>Meldingsstrukturen herunder forretningsmeldingen.</a:t>
            </a:r>
          </a:p>
          <a:p>
            <a:pPr marL="628650" lvl="2" indent="-171450">
              <a:buFont typeface="Arial" panose="020B0604020202020204" pitchFamily="34" charset="0"/>
              <a:buChar char="•"/>
              <a:defRPr/>
            </a:pPr>
            <a:r>
              <a:rPr lang="nb-NO" sz="1200"/>
              <a:t>Algoritmer for kryptering og signering som benyttes i DPI.</a:t>
            </a:r>
          </a:p>
          <a:p>
            <a:pPr marL="0" lvl="1">
              <a:defRPr/>
            </a:pPr>
            <a:endParaRPr lang="nb-NO" sz="1200">
              <a:solidFill>
                <a:schemeClr val="accent1"/>
              </a:solidFill>
            </a:endParaRPr>
          </a:p>
        </p:txBody>
      </p:sp>
      <p:pic>
        <p:nvPicPr>
          <p:cNvPr id="6" name="Bilde 8" descr="Bylys i fokus i forstørrelsesglass">
            <a:extLst>
              <a:ext uri="{FF2B5EF4-FFF2-40B4-BE49-F238E27FC236}">
                <a16:creationId xmlns:a16="http://schemas.microsoft.com/office/drawing/2014/main" id="{1D2FCDC4-9739-4D35-91EF-E8DA6809B868}"/>
              </a:ext>
            </a:extLst>
          </p:cNvPr>
          <p:cNvPicPr>
            <a:picLocks noChangeAspect="1"/>
          </p:cNvPicPr>
          <p:nvPr/>
        </p:nvPicPr>
        <p:blipFill rotWithShape="1">
          <a:blip r:embed="rId3"/>
          <a:srcRect l="20581" r="20085" b="-1"/>
          <a:stretch/>
        </p:blipFill>
        <p:spPr>
          <a:xfrm>
            <a:off x="6510996" y="0"/>
            <a:ext cx="5681004" cy="5986914"/>
          </a:xfrm>
          <a:prstGeom prst="rect">
            <a:avLst/>
          </a:prstGeom>
          <a:noFill/>
        </p:spPr>
      </p:pic>
    </p:spTree>
    <p:extLst>
      <p:ext uri="{BB962C8B-B14F-4D97-AF65-F5344CB8AC3E}">
        <p14:creationId xmlns:p14="http://schemas.microsoft.com/office/powerpoint/2010/main" val="211673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AD4A1E8-A354-4D0F-8ED0-098E3BEFC54B}"/>
              </a:ext>
            </a:extLst>
          </p:cNvPr>
          <p:cNvSpPr>
            <a:spLocks noGrp="1"/>
          </p:cNvSpPr>
          <p:nvPr>
            <p:ph type="title"/>
          </p:nvPr>
        </p:nvSpPr>
        <p:spPr/>
        <p:txBody>
          <a:bodyPr/>
          <a:lstStyle/>
          <a:p>
            <a:r>
              <a:rPr lang="nb-NO"/>
              <a:t>Symboler brukt i vurderingen</a:t>
            </a:r>
          </a:p>
        </p:txBody>
      </p:sp>
      <p:sp>
        <p:nvSpPr>
          <p:cNvPr id="5" name="Rektangel 7">
            <a:extLst>
              <a:ext uri="{FF2B5EF4-FFF2-40B4-BE49-F238E27FC236}">
                <a16:creationId xmlns:a16="http://schemas.microsoft.com/office/drawing/2014/main" id="{2D736685-A675-4F8D-9688-146F9902EDA6}"/>
              </a:ext>
            </a:extLst>
          </p:cNvPr>
          <p:cNvSpPr/>
          <p:nvPr/>
        </p:nvSpPr>
        <p:spPr>
          <a:xfrm>
            <a:off x="1415798" y="4044062"/>
            <a:ext cx="5476616" cy="600164"/>
          </a:xfrm>
          <a:prstGeom prst="rect">
            <a:avLst/>
          </a:prstGeom>
        </p:spPr>
        <p:txBody>
          <a:bodyPr wrap="square">
            <a:spAutoFit/>
          </a:bodyPr>
          <a:lstStyle/>
          <a:p>
            <a:r>
              <a:rPr lang="nb-NO" sz="1100" b="1">
                <a:solidFill>
                  <a:srgbClr val="000000"/>
                </a:solidFill>
                <a:latin typeface="+mj-lt"/>
              </a:rPr>
              <a:t>Høy</a:t>
            </a:r>
            <a:r>
              <a:rPr lang="nb-NO" sz="1100" b="1" i="0" u="none" strike="noStrike" baseline="0">
                <a:solidFill>
                  <a:srgbClr val="000000"/>
                </a:solidFill>
                <a:latin typeface="+mj-lt"/>
              </a:rPr>
              <a:t>– </a:t>
            </a:r>
            <a:r>
              <a:rPr lang="nb-NO" sz="1100" i="0" u="none" strike="noStrike" baseline="0">
                <a:solidFill>
                  <a:srgbClr val="000000"/>
                </a:solidFill>
                <a:latin typeface="+mj-lt"/>
              </a:rPr>
              <a:t>Tiltak er mangelfullt etablert, det er åpenbare og identifiserte sårbarheter og mangler som medfører at de tiltak som eksisterer enkelt kan brytes eller omgås. Svært mangelfull sporing av handlinger. </a:t>
            </a:r>
            <a:endParaRPr lang="nb-NO" sz="1100">
              <a:latin typeface="+mj-lt"/>
            </a:endParaRPr>
          </a:p>
        </p:txBody>
      </p:sp>
      <p:sp>
        <p:nvSpPr>
          <p:cNvPr id="6" name="Rektangel 8">
            <a:extLst>
              <a:ext uri="{FF2B5EF4-FFF2-40B4-BE49-F238E27FC236}">
                <a16:creationId xmlns:a16="http://schemas.microsoft.com/office/drawing/2014/main" id="{0120BECF-B30B-48FF-B22F-F22138270B69}"/>
              </a:ext>
            </a:extLst>
          </p:cNvPr>
          <p:cNvSpPr/>
          <p:nvPr/>
        </p:nvSpPr>
        <p:spPr>
          <a:xfrm>
            <a:off x="1415798" y="3299734"/>
            <a:ext cx="5476616" cy="600164"/>
          </a:xfrm>
          <a:prstGeom prst="rect">
            <a:avLst/>
          </a:prstGeom>
        </p:spPr>
        <p:txBody>
          <a:bodyPr wrap="square">
            <a:spAutoFit/>
          </a:bodyPr>
          <a:lstStyle/>
          <a:p>
            <a:r>
              <a:rPr lang="nb-NO" sz="1100" b="1">
                <a:solidFill>
                  <a:srgbClr val="000000"/>
                </a:solidFill>
                <a:latin typeface="+mj-lt"/>
              </a:rPr>
              <a:t>Moderat</a:t>
            </a:r>
            <a:r>
              <a:rPr lang="nb-NO" sz="1100" b="1" i="0" u="none" strike="noStrike" baseline="0">
                <a:solidFill>
                  <a:srgbClr val="000000"/>
                </a:solidFill>
                <a:latin typeface="+mj-lt"/>
              </a:rPr>
              <a:t>– </a:t>
            </a:r>
            <a:r>
              <a:rPr lang="nb-NO" sz="1100" i="0" u="none" strike="noStrike" baseline="0">
                <a:solidFill>
                  <a:srgbClr val="000000"/>
                </a:solidFill>
                <a:latin typeface="+mj-lt"/>
              </a:rPr>
              <a:t>Tiltak er tilstede, men det er et tydelig forbedringspotensial. Det er identifiserte sårbarheter som ikke er adressert med tiltak. Mangelfull sporing av handlinger.</a:t>
            </a:r>
            <a:endParaRPr lang="nb-NO" sz="1100">
              <a:latin typeface="+mj-lt"/>
            </a:endParaRPr>
          </a:p>
        </p:txBody>
      </p:sp>
      <p:sp>
        <p:nvSpPr>
          <p:cNvPr id="7" name="Rektangel 9">
            <a:extLst>
              <a:ext uri="{FF2B5EF4-FFF2-40B4-BE49-F238E27FC236}">
                <a16:creationId xmlns:a16="http://schemas.microsoft.com/office/drawing/2014/main" id="{6C4CBD88-20A8-4CC2-B7C6-0D2E3C94C065}"/>
              </a:ext>
            </a:extLst>
          </p:cNvPr>
          <p:cNvSpPr/>
          <p:nvPr/>
        </p:nvSpPr>
        <p:spPr>
          <a:xfrm>
            <a:off x="1415798" y="2766251"/>
            <a:ext cx="5476616" cy="261610"/>
          </a:xfrm>
          <a:prstGeom prst="rect">
            <a:avLst/>
          </a:prstGeom>
        </p:spPr>
        <p:txBody>
          <a:bodyPr wrap="square">
            <a:spAutoFit/>
          </a:bodyPr>
          <a:lstStyle/>
          <a:p>
            <a:r>
              <a:rPr lang="nb-NO" sz="1100" b="1">
                <a:solidFill>
                  <a:srgbClr val="000000"/>
                </a:solidFill>
                <a:latin typeface="+mj-lt"/>
              </a:rPr>
              <a:t>Lav–</a:t>
            </a:r>
            <a:r>
              <a:rPr lang="nb-NO" sz="1100">
                <a:solidFill>
                  <a:srgbClr val="000000"/>
                </a:solidFill>
              </a:rPr>
              <a:t> Tiltak er etablert i forhold til behovet og er antatt å fungere etter hensikten. </a:t>
            </a:r>
          </a:p>
        </p:txBody>
      </p:sp>
      <p:sp>
        <p:nvSpPr>
          <p:cNvPr id="8" name="Rektangel 10">
            <a:extLst>
              <a:ext uri="{FF2B5EF4-FFF2-40B4-BE49-F238E27FC236}">
                <a16:creationId xmlns:a16="http://schemas.microsoft.com/office/drawing/2014/main" id="{1C3D96E3-9328-48A9-BB47-42F821A56A3B}"/>
              </a:ext>
            </a:extLst>
          </p:cNvPr>
          <p:cNvSpPr/>
          <p:nvPr/>
        </p:nvSpPr>
        <p:spPr>
          <a:xfrm>
            <a:off x="1415798" y="1973698"/>
            <a:ext cx="5476616" cy="430887"/>
          </a:xfrm>
          <a:prstGeom prst="rect">
            <a:avLst/>
          </a:prstGeom>
        </p:spPr>
        <p:txBody>
          <a:bodyPr wrap="square">
            <a:spAutoFit/>
          </a:bodyPr>
          <a:lstStyle/>
          <a:p>
            <a:r>
              <a:rPr lang="nb-NO" sz="1100" b="1" i="0" u="none" strike="noStrike" baseline="0">
                <a:solidFill>
                  <a:srgbClr val="000000"/>
                </a:solidFill>
                <a:latin typeface="+mj-lt"/>
              </a:rPr>
              <a:t>Ubetydelig–</a:t>
            </a:r>
            <a:r>
              <a:rPr lang="nb-NO" sz="1100" b="1">
                <a:solidFill>
                  <a:srgbClr val="000000"/>
                </a:solidFill>
                <a:latin typeface="+mj-lt"/>
              </a:rPr>
              <a:t> </a:t>
            </a:r>
            <a:r>
              <a:rPr lang="nb-NO" sz="1100">
                <a:solidFill>
                  <a:srgbClr val="000000"/>
                </a:solidFill>
                <a:latin typeface="+mj-lt"/>
              </a:rPr>
              <a:t>Mange parallelle og overlappende tiltak som er verifisert effektive. </a:t>
            </a:r>
            <a:r>
              <a:rPr lang="nb-NO" sz="1100">
                <a:solidFill>
                  <a:srgbClr val="000000"/>
                </a:solidFill>
              </a:rPr>
              <a:t>Det er ingen identifiserte problemer som ikke håndteres på en tilfredsstillende måte.</a:t>
            </a:r>
            <a:r>
              <a:rPr lang="nb-NO" sz="1100">
                <a:solidFill>
                  <a:srgbClr val="000000"/>
                </a:solidFill>
                <a:latin typeface="+mj-lt"/>
              </a:rPr>
              <a:t> </a:t>
            </a:r>
            <a:endParaRPr lang="nb-NO" sz="1100">
              <a:latin typeface="+mj-lt"/>
            </a:endParaRPr>
          </a:p>
        </p:txBody>
      </p:sp>
      <p:sp>
        <p:nvSpPr>
          <p:cNvPr id="9" name="Ellipse 12">
            <a:extLst>
              <a:ext uri="{FF2B5EF4-FFF2-40B4-BE49-F238E27FC236}">
                <a16:creationId xmlns:a16="http://schemas.microsoft.com/office/drawing/2014/main" id="{767225B7-5DCE-4952-8422-F0E4DFBF5A68}"/>
              </a:ext>
            </a:extLst>
          </p:cNvPr>
          <p:cNvSpPr/>
          <p:nvPr/>
        </p:nvSpPr>
        <p:spPr>
          <a:xfrm>
            <a:off x="849331" y="2019349"/>
            <a:ext cx="360000" cy="360000"/>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0000"/>
                </a:solidFill>
              </a:rPr>
              <a:t>1</a:t>
            </a:r>
          </a:p>
        </p:txBody>
      </p:sp>
      <p:sp>
        <p:nvSpPr>
          <p:cNvPr id="10" name="Ellipse 13">
            <a:extLst>
              <a:ext uri="{FF2B5EF4-FFF2-40B4-BE49-F238E27FC236}">
                <a16:creationId xmlns:a16="http://schemas.microsoft.com/office/drawing/2014/main" id="{C385FA76-D2D0-4626-ACAB-2FABDCCD11A1}"/>
              </a:ext>
            </a:extLst>
          </p:cNvPr>
          <p:cNvSpPr/>
          <p:nvPr/>
        </p:nvSpPr>
        <p:spPr>
          <a:xfrm>
            <a:off x="849331" y="2721131"/>
            <a:ext cx="360000" cy="360000"/>
          </a:xfrm>
          <a:prstGeom prst="ellipse">
            <a:avLst/>
          </a:prstGeom>
          <a:solidFill>
            <a:srgbClr val="FFFF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0000"/>
                </a:solidFill>
              </a:rPr>
              <a:t>2</a:t>
            </a:r>
          </a:p>
        </p:txBody>
      </p:sp>
      <p:sp>
        <p:nvSpPr>
          <p:cNvPr id="11" name="Ellipse 14">
            <a:extLst>
              <a:ext uri="{FF2B5EF4-FFF2-40B4-BE49-F238E27FC236}">
                <a16:creationId xmlns:a16="http://schemas.microsoft.com/office/drawing/2014/main" id="{BCB8D0CE-CE69-477A-83BF-62D1A43E7A73}"/>
              </a:ext>
            </a:extLst>
          </p:cNvPr>
          <p:cNvSpPr/>
          <p:nvPr/>
        </p:nvSpPr>
        <p:spPr>
          <a:xfrm>
            <a:off x="849331" y="3422913"/>
            <a:ext cx="360000" cy="360000"/>
          </a:xfrm>
          <a:prstGeom prst="ellipse">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0000"/>
                </a:solidFill>
              </a:rPr>
              <a:t>3</a:t>
            </a:r>
          </a:p>
        </p:txBody>
      </p:sp>
      <p:sp>
        <p:nvSpPr>
          <p:cNvPr id="12" name="Ellipse 15">
            <a:extLst>
              <a:ext uri="{FF2B5EF4-FFF2-40B4-BE49-F238E27FC236}">
                <a16:creationId xmlns:a16="http://schemas.microsoft.com/office/drawing/2014/main" id="{79C0FCAC-B98D-4516-AE1A-9C9FF766AFB3}"/>
              </a:ext>
            </a:extLst>
          </p:cNvPr>
          <p:cNvSpPr/>
          <p:nvPr/>
        </p:nvSpPr>
        <p:spPr>
          <a:xfrm>
            <a:off x="849331" y="4126824"/>
            <a:ext cx="360000" cy="360000"/>
          </a:xfrm>
          <a:prstGeom prst="ellipse">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rgbClr val="000000"/>
                </a:solidFill>
              </a:rPr>
              <a:t>4</a:t>
            </a:r>
          </a:p>
        </p:txBody>
      </p:sp>
      <p:sp>
        <p:nvSpPr>
          <p:cNvPr id="13" name="Rektangel 4">
            <a:extLst>
              <a:ext uri="{FF2B5EF4-FFF2-40B4-BE49-F238E27FC236}">
                <a16:creationId xmlns:a16="http://schemas.microsoft.com/office/drawing/2014/main" id="{60A5D94F-A9C8-43D7-A715-30E757E61113}"/>
              </a:ext>
            </a:extLst>
          </p:cNvPr>
          <p:cNvSpPr/>
          <p:nvPr/>
        </p:nvSpPr>
        <p:spPr>
          <a:xfrm>
            <a:off x="849331" y="5415145"/>
            <a:ext cx="10621310" cy="646331"/>
          </a:xfrm>
          <a:prstGeom prst="rect">
            <a:avLst/>
          </a:prstGeom>
          <a:solidFill>
            <a:schemeClr val="bg2"/>
          </a:solidFill>
        </p:spPr>
        <p:txBody>
          <a:bodyPr wrap="square" lIns="91440" tIns="45720" rIns="91440" bIns="45720" anchor="t">
            <a:spAutoFit/>
          </a:bodyPr>
          <a:lstStyle/>
          <a:p>
            <a:r>
              <a:rPr lang="nb-NO" sz="1200" i="0" u="none" strike="noStrike" baseline="0">
                <a:solidFill>
                  <a:srgbClr val="000000"/>
                </a:solidFill>
              </a:rPr>
              <a:t>Symbolene representerer vår subjektive forståelse av dagens situasjon</a:t>
            </a:r>
            <a:r>
              <a:rPr lang="nb-NO" sz="1200">
                <a:solidFill>
                  <a:srgbClr val="000000"/>
                </a:solidFill>
              </a:rPr>
              <a:t> basert på dokumentasjon og informasjon </a:t>
            </a:r>
            <a:r>
              <a:rPr lang="nb-NO" sz="1200" i="0" u="none" strike="noStrike" baseline="0">
                <a:solidFill>
                  <a:srgbClr val="000000"/>
                </a:solidFill>
              </a:rPr>
              <a:t>vi har mottatt fra </a:t>
            </a:r>
            <a:r>
              <a:rPr lang="nb-NO" sz="1200" i="0" u="none" strike="noStrike" baseline="0" err="1">
                <a:solidFill>
                  <a:srgbClr val="000000"/>
                </a:solidFill>
              </a:rPr>
              <a:t>Digdir</a:t>
            </a:r>
            <a:r>
              <a:rPr lang="nb-NO" sz="1200">
                <a:solidFill>
                  <a:srgbClr val="000000"/>
                </a:solidFill>
              </a:rPr>
              <a:t>.</a:t>
            </a:r>
            <a:r>
              <a:rPr lang="nb-NO" sz="1200" i="0" u="none" strike="noStrike" baseline="0">
                <a:solidFill>
                  <a:srgbClr val="000000"/>
                </a:solidFill>
              </a:rPr>
              <a:t> Sopra Steria kan imidlertid ikke utelukke at det kan være feil eller manglende detaljer i dokumentasjonen </a:t>
            </a:r>
            <a:r>
              <a:rPr lang="nb-NO" sz="1200">
                <a:solidFill>
                  <a:srgbClr val="000000"/>
                </a:solidFill>
              </a:rPr>
              <a:t>og informasjon. Dette er forhold Sopra Steria ikke kan holdes ansvarlig for. Det samme gjelder funnene i rapporten.</a:t>
            </a:r>
          </a:p>
        </p:txBody>
      </p:sp>
      <p:sp>
        <p:nvSpPr>
          <p:cNvPr id="14" name="Rektangel 7">
            <a:extLst>
              <a:ext uri="{FF2B5EF4-FFF2-40B4-BE49-F238E27FC236}">
                <a16:creationId xmlns:a16="http://schemas.microsoft.com/office/drawing/2014/main" id="{33183C06-8C50-4E1A-B916-7D7988499BA2}"/>
              </a:ext>
            </a:extLst>
          </p:cNvPr>
          <p:cNvSpPr/>
          <p:nvPr/>
        </p:nvSpPr>
        <p:spPr>
          <a:xfrm>
            <a:off x="1415798" y="4762711"/>
            <a:ext cx="5476616" cy="430887"/>
          </a:xfrm>
          <a:prstGeom prst="rect">
            <a:avLst/>
          </a:prstGeom>
        </p:spPr>
        <p:txBody>
          <a:bodyPr wrap="square">
            <a:spAutoFit/>
          </a:bodyPr>
          <a:lstStyle/>
          <a:p>
            <a:r>
              <a:rPr lang="nb-NO" sz="1100" b="1">
                <a:solidFill>
                  <a:srgbClr val="000000"/>
                </a:solidFill>
                <a:latin typeface="+mj-lt"/>
              </a:rPr>
              <a:t>Svært høy</a:t>
            </a:r>
            <a:r>
              <a:rPr lang="nb-NO" sz="1100" b="1" i="0" u="none" strike="noStrike" baseline="0">
                <a:solidFill>
                  <a:srgbClr val="000000"/>
                </a:solidFill>
                <a:latin typeface="+mj-lt"/>
              </a:rPr>
              <a:t>–</a:t>
            </a:r>
            <a:r>
              <a:rPr lang="nb-NO" sz="1100">
                <a:solidFill>
                  <a:srgbClr val="000000"/>
                </a:solidFill>
                <a:latin typeface="+mj-lt"/>
              </a:rPr>
              <a:t> Ingen reelle tiltak etablert. Ingen sporing som gjør at handlinger kan avdekkes.</a:t>
            </a:r>
            <a:endParaRPr lang="nb-NO" sz="1100">
              <a:latin typeface="+mj-lt"/>
            </a:endParaRPr>
          </a:p>
        </p:txBody>
      </p:sp>
      <p:sp>
        <p:nvSpPr>
          <p:cNvPr id="15" name="Ellipse 15">
            <a:extLst>
              <a:ext uri="{FF2B5EF4-FFF2-40B4-BE49-F238E27FC236}">
                <a16:creationId xmlns:a16="http://schemas.microsoft.com/office/drawing/2014/main" id="{C1979A1B-9410-4575-87DA-0FD54EFCF5AE}"/>
              </a:ext>
            </a:extLst>
          </p:cNvPr>
          <p:cNvSpPr/>
          <p:nvPr/>
        </p:nvSpPr>
        <p:spPr>
          <a:xfrm>
            <a:off x="849331" y="4711234"/>
            <a:ext cx="360000" cy="360000"/>
          </a:xfrm>
          <a:prstGeom prst="ellipse">
            <a:avLst/>
          </a:prstGeom>
          <a:solidFill>
            <a:srgbClr val="C0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rgbClr val="000000"/>
                </a:solidFill>
              </a:rPr>
              <a:t>5</a:t>
            </a:r>
          </a:p>
        </p:txBody>
      </p:sp>
      <p:sp>
        <p:nvSpPr>
          <p:cNvPr id="16" name="Rektangel 16">
            <a:extLst>
              <a:ext uri="{FF2B5EF4-FFF2-40B4-BE49-F238E27FC236}">
                <a16:creationId xmlns:a16="http://schemas.microsoft.com/office/drawing/2014/main" id="{AC1A91CF-3FBC-4791-9AD7-62F6C6CED876}"/>
              </a:ext>
            </a:extLst>
          </p:cNvPr>
          <p:cNvSpPr/>
          <p:nvPr/>
        </p:nvSpPr>
        <p:spPr>
          <a:xfrm>
            <a:off x="6892414" y="1438870"/>
            <a:ext cx="3886200" cy="29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a:solidFill>
                  <a:schemeClr val="tx1"/>
                </a:solidFill>
              </a:rPr>
              <a:t>Prioritering av anbefalinger</a:t>
            </a:r>
          </a:p>
        </p:txBody>
      </p:sp>
      <p:sp>
        <p:nvSpPr>
          <p:cNvPr id="19" name="Rektangel 19">
            <a:extLst>
              <a:ext uri="{FF2B5EF4-FFF2-40B4-BE49-F238E27FC236}">
                <a16:creationId xmlns:a16="http://schemas.microsoft.com/office/drawing/2014/main" id="{7EA15A03-06E8-40B5-8C32-8E74AEAA9188}"/>
              </a:ext>
            </a:extLst>
          </p:cNvPr>
          <p:cNvSpPr/>
          <p:nvPr/>
        </p:nvSpPr>
        <p:spPr>
          <a:xfrm>
            <a:off x="7759756" y="3619154"/>
            <a:ext cx="3710885" cy="430887"/>
          </a:xfrm>
          <a:prstGeom prst="rect">
            <a:avLst/>
          </a:prstGeom>
        </p:spPr>
        <p:txBody>
          <a:bodyPr wrap="square">
            <a:spAutoFit/>
          </a:bodyPr>
          <a:lstStyle/>
          <a:p>
            <a:r>
              <a:rPr lang="nb-NO" sz="1100" b="1" i="0" u="none" strike="noStrike" baseline="0">
                <a:solidFill>
                  <a:srgbClr val="000000"/>
                </a:solidFill>
                <a:latin typeface="+mj-lt"/>
              </a:rPr>
              <a:t>Anbefaling med middels prioritet</a:t>
            </a:r>
            <a:r>
              <a:rPr lang="nb-NO" sz="1100" b="1">
                <a:solidFill>
                  <a:srgbClr val="000000"/>
                </a:solidFill>
                <a:latin typeface="+mj-lt"/>
              </a:rPr>
              <a:t>- </a:t>
            </a:r>
            <a:r>
              <a:rPr lang="nb-NO" sz="1100">
                <a:solidFill>
                  <a:srgbClr val="000000"/>
                </a:solidFill>
                <a:latin typeface="+mj-lt"/>
              </a:rPr>
              <a:t>Anbefalinger</a:t>
            </a:r>
            <a:r>
              <a:rPr lang="nb-NO" sz="1100" b="1" i="0" u="none" strike="noStrike" baseline="0">
                <a:solidFill>
                  <a:srgbClr val="000000"/>
                </a:solidFill>
                <a:latin typeface="+mj-lt"/>
              </a:rPr>
              <a:t> </a:t>
            </a:r>
            <a:r>
              <a:rPr lang="nb-NO" sz="1100" i="0" u="none" strike="noStrike">
                <a:solidFill>
                  <a:srgbClr val="000000"/>
                </a:solidFill>
                <a:latin typeface="+mj-lt"/>
              </a:rPr>
              <a:t>som kan bidra til å øke sikkerhetsnivået for DPI.</a:t>
            </a:r>
            <a:endParaRPr lang="nb-NO" sz="1100">
              <a:latin typeface="+mj-lt"/>
            </a:endParaRPr>
          </a:p>
        </p:txBody>
      </p:sp>
      <p:sp>
        <p:nvSpPr>
          <p:cNvPr id="20" name="Rektangel 20">
            <a:extLst>
              <a:ext uri="{FF2B5EF4-FFF2-40B4-BE49-F238E27FC236}">
                <a16:creationId xmlns:a16="http://schemas.microsoft.com/office/drawing/2014/main" id="{89C5610E-EDAC-49E3-B1B1-D716D1053A68}"/>
              </a:ext>
            </a:extLst>
          </p:cNvPr>
          <p:cNvSpPr/>
          <p:nvPr/>
        </p:nvSpPr>
        <p:spPr>
          <a:xfrm>
            <a:off x="7686744" y="2796204"/>
            <a:ext cx="3710885" cy="600164"/>
          </a:xfrm>
          <a:prstGeom prst="rect">
            <a:avLst/>
          </a:prstGeom>
        </p:spPr>
        <p:txBody>
          <a:bodyPr wrap="square">
            <a:spAutoFit/>
          </a:bodyPr>
          <a:lstStyle/>
          <a:p>
            <a:r>
              <a:rPr lang="nb-NO" sz="1100" b="1" i="0" u="none" strike="noStrike" baseline="0">
                <a:solidFill>
                  <a:srgbClr val="000000"/>
                </a:solidFill>
                <a:latin typeface="+mj-lt"/>
              </a:rPr>
              <a:t>Anbefalinger med høy prioritet</a:t>
            </a:r>
            <a:r>
              <a:rPr lang="nb-NO" sz="1100" b="0" i="0" u="none" strike="noStrike" baseline="0">
                <a:solidFill>
                  <a:srgbClr val="000000"/>
                </a:solidFill>
                <a:latin typeface="+mj-lt"/>
              </a:rPr>
              <a:t>– Anbefalinger som anses som essensielle for å sikre ønsket effekt og formål </a:t>
            </a:r>
            <a:r>
              <a:rPr lang="nb-NO" sz="1100">
                <a:solidFill>
                  <a:srgbClr val="000000"/>
                </a:solidFill>
                <a:latin typeface="+mj-lt"/>
              </a:rPr>
              <a:t>for DPI.</a:t>
            </a:r>
            <a:endParaRPr lang="nb-NO" sz="1100" b="0" i="0" u="none" strike="noStrike" baseline="0">
              <a:solidFill>
                <a:srgbClr val="000000"/>
              </a:solidFill>
              <a:latin typeface="+mj-lt"/>
            </a:endParaRPr>
          </a:p>
        </p:txBody>
      </p:sp>
      <p:sp>
        <p:nvSpPr>
          <p:cNvPr id="21" name="Rektangel 21">
            <a:extLst>
              <a:ext uri="{FF2B5EF4-FFF2-40B4-BE49-F238E27FC236}">
                <a16:creationId xmlns:a16="http://schemas.microsoft.com/office/drawing/2014/main" id="{CA1D2B85-408C-474F-9AD6-C5D7F79887F7}"/>
              </a:ext>
            </a:extLst>
          </p:cNvPr>
          <p:cNvSpPr/>
          <p:nvPr/>
        </p:nvSpPr>
        <p:spPr>
          <a:xfrm>
            <a:off x="7045458" y="3021885"/>
            <a:ext cx="641286" cy="2119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HØY</a:t>
            </a:r>
          </a:p>
        </p:txBody>
      </p:sp>
      <p:sp>
        <p:nvSpPr>
          <p:cNvPr id="22" name="Rektangel 22">
            <a:extLst>
              <a:ext uri="{FF2B5EF4-FFF2-40B4-BE49-F238E27FC236}">
                <a16:creationId xmlns:a16="http://schemas.microsoft.com/office/drawing/2014/main" id="{B84578A7-5E58-4655-B6EF-278074F3CB7B}"/>
              </a:ext>
            </a:extLst>
          </p:cNvPr>
          <p:cNvSpPr/>
          <p:nvPr/>
        </p:nvSpPr>
        <p:spPr>
          <a:xfrm>
            <a:off x="7045458" y="3791094"/>
            <a:ext cx="641286" cy="21196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MEDIUM</a:t>
            </a:r>
          </a:p>
        </p:txBody>
      </p:sp>
      <p:sp>
        <p:nvSpPr>
          <p:cNvPr id="24" name="Rektangel 6">
            <a:extLst>
              <a:ext uri="{FF2B5EF4-FFF2-40B4-BE49-F238E27FC236}">
                <a16:creationId xmlns:a16="http://schemas.microsoft.com/office/drawing/2014/main" id="{04359788-D16C-482A-9656-074EDF12B422}"/>
              </a:ext>
            </a:extLst>
          </p:cNvPr>
          <p:cNvSpPr/>
          <p:nvPr/>
        </p:nvSpPr>
        <p:spPr>
          <a:xfrm>
            <a:off x="722404" y="1438870"/>
            <a:ext cx="4272217" cy="29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b-NO" sz="1400" b="1">
                <a:solidFill>
                  <a:schemeClr val="tx1"/>
                </a:solidFill>
              </a:rPr>
              <a:t>Vurdering av DPI (sårbarhet)</a:t>
            </a:r>
          </a:p>
        </p:txBody>
      </p:sp>
      <p:sp>
        <p:nvSpPr>
          <p:cNvPr id="23" name="Rektangel 18">
            <a:extLst>
              <a:ext uri="{FF2B5EF4-FFF2-40B4-BE49-F238E27FC236}">
                <a16:creationId xmlns:a16="http://schemas.microsoft.com/office/drawing/2014/main" id="{1EC05C4A-1EAD-46FF-8AC0-F2BA65D3FC6F}"/>
              </a:ext>
            </a:extLst>
          </p:cNvPr>
          <p:cNvSpPr/>
          <p:nvPr/>
        </p:nvSpPr>
        <p:spPr>
          <a:xfrm>
            <a:off x="7759756" y="4331824"/>
            <a:ext cx="3710885" cy="430887"/>
          </a:xfrm>
          <a:prstGeom prst="rect">
            <a:avLst/>
          </a:prstGeom>
        </p:spPr>
        <p:txBody>
          <a:bodyPr wrap="square">
            <a:spAutoFit/>
          </a:bodyPr>
          <a:lstStyle/>
          <a:p>
            <a:r>
              <a:rPr lang="nb-NO" sz="1100" b="1">
                <a:solidFill>
                  <a:srgbClr val="000000"/>
                </a:solidFill>
                <a:latin typeface="+mj-lt"/>
              </a:rPr>
              <a:t>Anbefaling med lav prioritet- </a:t>
            </a:r>
            <a:r>
              <a:rPr lang="nb-NO" sz="1100">
                <a:solidFill>
                  <a:srgbClr val="000000"/>
                </a:solidFill>
                <a:latin typeface="+mj-lt"/>
              </a:rPr>
              <a:t>Anbefalinger</a:t>
            </a:r>
            <a:r>
              <a:rPr lang="nb-NO" sz="1100" b="1">
                <a:solidFill>
                  <a:srgbClr val="000000"/>
                </a:solidFill>
                <a:latin typeface="+mj-lt"/>
              </a:rPr>
              <a:t> </a:t>
            </a:r>
            <a:r>
              <a:rPr lang="nb-NO" sz="1100">
                <a:solidFill>
                  <a:srgbClr val="000000"/>
                </a:solidFill>
                <a:latin typeface="+mj-lt"/>
              </a:rPr>
              <a:t>som anses å ytterlige forbedre sikkerheten i løsningen.</a:t>
            </a:r>
          </a:p>
        </p:txBody>
      </p:sp>
      <p:sp>
        <p:nvSpPr>
          <p:cNvPr id="25" name="Rektangel 23">
            <a:extLst>
              <a:ext uri="{FF2B5EF4-FFF2-40B4-BE49-F238E27FC236}">
                <a16:creationId xmlns:a16="http://schemas.microsoft.com/office/drawing/2014/main" id="{8BA15711-E731-4264-9034-451701B959DD}"/>
              </a:ext>
            </a:extLst>
          </p:cNvPr>
          <p:cNvSpPr/>
          <p:nvPr/>
        </p:nvSpPr>
        <p:spPr>
          <a:xfrm>
            <a:off x="7045458" y="4525925"/>
            <a:ext cx="641286" cy="21196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LAV</a:t>
            </a:r>
          </a:p>
        </p:txBody>
      </p:sp>
      <p:sp>
        <p:nvSpPr>
          <p:cNvPr id="26" name="Rektangel 17">
            <a:extLst>
              <a:ext uri="{FF2B5EF4-FFF2-40B4-BE49-F238E27FC236}">
                <a16:creationId xmlns:a16="http://schemas.microsoft.com/office/drawing/2014/main" id="{2DA0E560-6234-4BF6-AD6C-76071974F3E7}"/>
              </a:ext>
            </a:extLst>
          </p:cNvPr>
          <p:cNvSpPr/>
          <p:nvPr/>
        </p:nvSpPr>
        <p:spPr>
          <a:xfrm>
            <a:off x="7752407" y="1946647"/>
            <a:ext cx="3710885" cy="600164"/>
          </a:xfrm>
          <a:prstGeom prst="rect">
            <a:avLst/>
          </a:prstGeom>
        </p:spPr>
        <p:txBody>
          <a:bodyPr wrap="square">
            <a:spAutoFit/>
          </a:bodyPr>
          <a:lstStyle/>
          <a:p>
            <a:r>
              <a:rPr lang="nb-NO" sz="1100" b="1" i="0" u="none" strike="noStrike" baseline="0">
                <a:solidFill>
                  <a:srgbClr val="000000"/>
                </a:solidFill>
                <a:latin typeface="+mj-lt"/>
              </a:rPr>
              <a:t>Kritisk</a:t>
            </a:r>
            <a:r>
              <a:rPr lang="nb-NO" sz="1100" b="0" i="0" u="none" strike="noStrike" baseline="0">
                <a:solidFill>
                  <a:srgbClr val="000000"/>
                </a:solidFill>
                <a:latin typeface="+mj-lt"/>
              </a:rPr>
              <a:t>– Anbefaling som anses kritisk og hvor utbedring må finne sted for å unngå sikkerhetsproblemer, brudd på samsvar og</a:t>
            </a:r>
            <a:r>
              <a:rPr lang="nb-NO" sz="1100">
                <a:solidFill>
                  <a:srgbClr val="000000"/>
                </a:solidFill>
                <a:latin typeface="+mj-lt"/>
              </a:rPr>
              <a:t>/eller juridiske krav eller liknende.</a:t>
            </a:r>
          </a:p>
        </p:txBody>
      </p:sp>
      <p:sp>
        <p:nvSpPr>
          <p:cNvPr id="27" name="Likebent trekant 24">
            <a:extLst>
              <a:ext uri="{FF2B5EF4-FFF2-40B4-BE49-F238E27FC236}">
                <a16:creationId xmlns:a16="http://schemas.microsoft.com/office/drawing/2014/main" id="{747627BD-D3EA-4FF1-B0C0-23ED3423FFB4}"/>
              </a:ext>
            </a:extLst>
          </p:cNvPr>
          <p:cNvSpPr/>
          <p:nvPr/>
        </p:nvSpPr>
        <p:spPr>
          <a:xfrm>
            <a:off x="7135106" y="2167368"/>
            <a:ext cx="447292" cy="331991"/>
          </a:xfrm>
          <a:prstGeom prst="triangle">
            <a:avLst>
              <a:gd name="adj"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0000" tIns="126000" rtlCol="0" anchor="b"/>
          <a:lstStyle/>
          <a:p>
            <a:pPr algn="ctr">
              <a:spcBef>
                <a:spcPts val="600"/>
              </a:spcBef>
            </a:pPr>
            <a:r>
              <a:rPr lang="en-US" sz="1200" b="1">
                <a:solidFill>
                  <a:schemeClr val="tx1"/>
                </a:solidFill>
              </a:rPr>
              <a:t>!</a:t>
            </a:r>
          </a:p>
        </p:txBody>
      </p:sp>
    </p:spTree>
    <p:extLst>
      <p:ext uri="{BB962C8B-B14F-4D97-AF65-F5344CB8AC3E}">
        <p14:creationId xmlns:p14="http://schemas.microsoft.com/office/powerpoint/2010/main" val="37568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64E06-7D75-4256-84DF-793934BEEF0C}"/>
              </a:ext>
            </a:extLst>
          </p:cNvPr>
          <p:cNvSpPr>
            <a:spLocks noGrp="1"/>
          </p:cNvSpPr>
          <p:nvPr>
            <p:ph type="title"/>
          </p:nvPr>
        </p:nvSpPr>
        <p:spPr/>
        <p:txBody>
          <a:bodyPr/>
          <a:lstStyle/>
          <a:p>
            <a:r>
              <a:rPr lang="nb-NO"/>
              <a:t>Overordnet vurdering per område</a:t>
            </a:r>
          </a:p>
        </p:txBody>
      </p:sp>
      <p:grpSp>
        <p:nvGrpSpPr>
          <p:cNvPr id="7" name="Group 6"/>
          <p:cNvGrpSpPr/>
          <p:nvPr/>
        </p:nvGrpSpPr>
        <p:grpSpPr>
          <a:xfrm>
            <a:off x="3032100" y="2707605"/>
            <a:ext cx="5220000" cy="360000"/>
            <a:chOff x="718956" y="2134692"/>
            <a:chExt cx="5220000" cy="360000"/>
          </a:xfrm>
        </p:grpSpPr>
        <p:sp>
          <p:nvSpPr>
            <p:cNvPr id="27" name="Rektangel 7">
              <a:extLst>
                <a:ext uri="{FF2B5EF4-FFF2-40B4-BE49-F238E27FC236}">
                  <a16:creationId xmlns:a16="http://schemas.microsoft.com/office/drawing/2014/main" id="{AFB99BF1-F41E-49B4-AE08-44F074B5C837}"/>
                </a:ext>
              </a:extLst>
            </p:cNvPr>
            <p:cNvSpPr/>
            <p:nvPr>
              <p:custDataLst>
                <p:tags r:id="rId5"/>
              </p:custDataLst>
            </p:nvPr>
          </p:nvSpPr>
          <p:spPr>
            <a:xfrm flipH="1">
              <a:off x="718956" y="2134692"/>
              <a:ext cx="5175425" cy="360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28" name="Rektangel 9">
              <a:extLst>
                <a:ext uri="{FF2B5EF4-FFF2-40B4-BE49-F238E27FC236}">
                  <a16:creationId xmlns:a16="http://schemas.microsoft.com/office/drawing/2014/main" id="{AC2E3FCB-D5D2-4EB3-B38E-04BDCA48F206}"/>
                </a:ext>
              </a:extLst>
            </p:cNvPr>
            <p:cNvSpPr/>
            <p:nvPr>
              <p:custDataLst>
                <p:tags r:id="rId6"/>
              </p:custDataLst>
            </p:nvPr>
          </p:nvSpPr>
          <p:spPr>
            <a:xfrm flipH="1">
              <a:off x="718959" y="2134692"/>
              <a:ext cx="78089" cy="360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29" name="Text Box 11">
              <a:extLst>
                <a:ext uri="{FF2B5EF4-FFF2-40B4-BE49-F238E27FC236}">
                  <a16:creationId xmlns:a16="http://schemas.microsoft.com/office/drawing/2014/main" id="{20A94C92-B737-4643-AD3A-FDA04DE3B7C7}"/>
                </a:ext>
              </a:extLst>
            </p:cNvPr>
            <p:cNvSpPr txBox="1">
              <a:spLocks noChangeArrowheads="1"/>
            </p:cNvSpPr>
            <p:nvPr/>
          </p:nvSpPr>
          <p:spPr bwMode="auto">
            <a:xfrm>
              <a:off x="773292" y="2148441"/>
              <a:ext cx="5165664" cy="276294"/>
            </a:xfrm>
            <a:prstGeom prst="rect">
              <a:avLst/>
            </a:prstGeom>
            <a:noFill/>
            <a:ln w="9525" algn="ctr">
              <a:noFill/>
              <a:miter lim="800000"/>
              <a:headEnd type="none" w="sm" len="sm"/>
              <a:tailEnd type="none" w="sm" len="sm"/>
            </a:ln>
          </p:spPr>
          <p:txBody>
            <a:bodyPr wrap="square">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lang="nb-NO" altLang="ja-JP" sz="1200" b="1">
                  <a:solidFill>
                    <a:srgbClr val="494949"/>
                  </a:solidFill>
                  <a:latin typeface="Tahoma"/>
                  <a:ea typeface="ＭＳ Ｐゴシック" pitchFamily="50" charset="-128"/>
                </a:rPr>
                <a:t>Arkitektur</a:t>
              </a:r>
              <a:endPar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endParaRPr>
            </a:p>
          </p:txBody>
        </p:sp>
        <p:sp>
          <p:nvSpPr>
            <p:cNvPr id="30" name="Ellipse 14">
              <a:extLst>
                <a:ext uri="{FF2B5EF4-FFF2-40B4-BE49-F238E27FC236}">
                  <a16:creationId xmlns:a16="http://schemas.microsoft.com/office/drawing/2014/main" id="{460CB3F8-B969-4C15-84D5-0E49C556AE2A}"/>
                </a:ext>
              </a:extLst>
            </p:cNvPr>
            <p:cNvSpPr/>
            <p:nvPr/>
          </p:nvSpPr>
          <p:spPr>
            <a:xfrm>
              <a:off x="5379666" y="2154658"/>
              <a:ext cx="288000" cy="288000"/>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100">
                  <a:solidFill>
                    <a:srgbClr val="000000"/>
                  </a:solidFill>
                  <a:latin typeface="Tahoma"/>
                </a:rPr>
                <a:t>1</a:t>
              </a:r>
              <a:endParaRPr kumimoji="0" lang="nb-NO" sz="1100" b="0" i="0" u="none" strike="noStrike" kern="1200" cap="none" spc="0" normalizeH="0" baseline="0" noProof="0">
                <a:ln>
                  <a:noFill/>
                </a:ln>
                <a:solidFill>
                  <a:srgbClr val="000000"/>
                </a:solidFill>
                <a:effectLst/>
                <a:uLnTx/>
                <a:uFillTx/>
                <a:latin typeface="Tahoma"/>
                <a:ea typeface="+mn-ea"/>
                <a:cs typeface="+mn-cs"/>
              </a:endParaRPr>
            </a:p>
          </p:txBody>
        </p:sp>
      </p:grpSp>
      <p:grpSp>
        <p:nvGrpSpPr>
          <p:cNvPr id="9" name="Group 8"/>
          <p:cNvGrpSpPr/>
          <p:nvPr/>
        </p:nvGrpSpPr>
        <p:grpSpPr>
          <a:xfrm>
            <a:off x="3032100" y="3650770"/>
            <a:ext cx="5220000" cy="360000"/>
            <a:chOff x="718956" y="3077857"/>
            <a:chExt cx="5220000" cy="360000"/>
          </a:xfrm>
        </p:grpSpPr>
        <p:sp>
          <p:nvSpPr>
            <p:cNvPr id="47" name="Rektangel 7">
              <a:extLst>
                <a:ext uri="{FF2B5EF4-FFF2-40B4-BE49-F238E27FC236}">
                  <a16:creationId xmlns:a16="http://schemas.microsoft.com/office/drawing/2014/main" id="{99FE8B8B-8DD0-4E2D-A14E-4855DD839AE5}"/>
                </a:ext>
              </a:extLst>
            </p:cNvPr>
            <p:cNvSpPr/>
            <p:nvPr>
              <p:custDataLst>
                <p:tags r:id="rId3"/>
              </p:custDataLst>
            </p:nvPr>
          </p:nvSpPr>
          <p:spPr>
            <a:xfrm flipH="1">
              <a:off x="718956" y="3077857"/>
              <a:ext cx="5175425" cy="360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48" name="Rektangel 9">
              <a:extLst>
                <a:ext uri="{FF2B5EF4-FFF2-40B4-BE49-F238E27FC236}">
                  <a16:creationId xmlns:a16="http://schemas.microsoft.com/office/drawing/2014/main" id="{4620655A-B6B3-43C3-9906-29FC7CCAECFF}"/>
                </a:ext>
              </a:extLst>
            </p:cNvPr>
            <p:cNvSpPr/>
            <p:nvPr>
              <p:custDataLst>
                <p:tags r:id="rId4"/>
              </p:custDataLst>
            </p:nvPr>
          </p:nvSpPr>
          <p:spPr>
            <a:xfrm flipH="1">
              <a:off x="718959" y="3077857"/>
              <a:ext cx="78089" cy="360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49" name="Text Box 11">
              <a:extLst>
                <a:ext uri="{FF2B5EF4-FFF2-40B4-BE49-F238E27FC236}">
                  <a16:creationId xmlns:a16="http://schemas.microsoft.com/office/drawing/2014/main" id="{1A0DD05E-7186-4B79-8E69-B89F6BC80618}"/>
                </a:ext>
              </a:extLst>
            </p:cNvPr>
            <p:cNvSpPr txBox="1">
              <a:spLocks noChangeArrowheads="1"/>
            </p:cNvSpPr>
            <p:nvPr/>
          </p:nvSpPr>
          <p:spPr bwMode="auto">
            <a:xfrm>
              <a:off x="773292" y="3091606"/>
              <a:ext cx="5165664" cy="276294"/>
            </a:xfrm>
            <a:prstGeom prst="rect">
              <a:avLst/>
            </a:prstGeom>
            <a:noFill/>
            <a:ln w="9525" algn="ctr">
              <a:noFill/>
              <a:miter lim="800000"/>
              <a:headEnd type="none" w="sm" len="sm"/>
              <a:tailEnd type="none" w="sm" len="sm"/>
            </a:ln>
          </p:spPr>
          <p:txBody>
            <a:bodyPr wrap="square">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lang="nb-NO" altLang="ja-JP" sz="1200" b="1">
                  <a:solidFill>
                    <a:srgbClr val="494949"/>
                  </a:solidFill>
                  <a:latin typeface="Tahoma"/>
                  <a:ea typeface="ＭＳ Ｐゴシック" pitchFamily="50" charset="-128"/>
                </a:rPr>
                <a:t>Algoritmer for kryptering og signering</a:t>
              </a:r>
              <a:endPar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endParaRPr>
            </a:p>
          </p:txBody>
        </p:sp>
        <p:sp>
          <p:nvSpPr>
            <p:cNvPr id="50" name="Ellipse 14">
              <a:extLst>
                <a:ext uri="{FF2B5EF4-FFF2-40B4-BE49-F238E27FC236}">
                  <a16:creationId xmlns:a16="http://schemas.microsoft.com/office/drawing/2014/main" id="{39A9D498-CF9F-4AB0-A147-6FD1BA3F74B4}"/>
                </a:ext>
              </a:extLst>
            </p:cNvPr>
            <p:cNvSpPr/>
            <p:nvPr/>
          </p:nvSpPr>
          <p:spPr>
            <a:xfrm>
              <a:off x="5379666" y="3085753"/>
              <a:ext cx="288000" cy="288000"/>
            </a:xfrm>
            <a:prstGeom prst="ellipse">
              <a:avLst/>
            </a:prstGeom>
            <a:solidFill>
              <a:srgbClr val="FFFF00"/>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100">
                  <a:solidFill>
                    <a:srgbClr val="000000"/>
                  </a:solidFill>
                  <a:latin typeface="Tahoma"/>
                </a:rPr>
                <a:t>2</a:t>
              </a:r>
              <a:endParaRPr kumimoji="0" lang="nb-NO" sz="1100" b="0" i="0" u="none" strike="noStrike" kern="1200" cap="none" spc="0" normalizeH="0" baseline="0" noProof="0">
                <a:ln>
                  <a:noFill/>
                </a:ln>
                <a:solidFill>
                  <a:srgbClr val="000000"/>
                </a:solidFill>
                <a:effectLst/>
                <a:uLnTx/>
                <a:uFillTx/>
                <a:latin typeface="Tahoma"/>
                <a:ea typeface="+mn-ea"/>
                <a:cs typeface="+mn-cs"/>
              </a:endParaRPr>
            </a:p>
          </p:txBody>
        </p:sp>
      </p:grpSp>
      <p:grpSp>
        <p:nvGrpSpPr>
          <p:cNvPr id="2" name="Group 1"/>
          <p:cNvGrpSpPr/>
          <p:nvPr/>
        </p:nvGrpSpPr>
        <p:grpSpPr>
          <a:xfrm>
            <a:off x="173736" y="6442542"/>
            <a:ext cx="1069151" cy="261610"/>
            <a:chOff x="718956" y="1282491"/>
            <a:chExt cx="1069151" cy="261610"/>
          </a:xfrm>
        </p:grpSpPr>
        <p:sp>
          <p:nvSpPr>
            <p:cNvPr id="95" name="Ellipse 14">
              <a:extLst>
                <a:ext uri="{FF2B5EF4-FFF2-40B4-BE49-F238E27FC236}">
                  <a16:creationId xmlns:a16="http://schemas.microsoft.com/office/drawing/2014/main" id="{3585579F-8708-48C5-AAEF-3BA42D03BCF9}"/>
                </a:ext>
              </a:extLst>
            </p:cNvPr>
            <p:cNvSpPr/>
            <p:nvPr/>
          </p:nvSpPr>
          <p:spPr>
            <a:xfrm>
              <a:off x="718956" y="1283655"/>
              <a:ext cx="270302" cy="259282"/>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1</a:t>
              </a:r>
            </a:p>
          </p:txBody>
        </p:sp>
        <p:sp>
          <p:nvSpPr>
            <p:cNvPr id="99" name="TextBox 98">
              <a:extLst>
                <a:ext uri="{FF2B5EF4-FFF2-40B4-BE49-F238E27FC236}">
                  <a16:creationId xmlns:a16="http://schemas.microsoft.com/office/drawing/2014/main" id="{5C2A5ABC-FCEB-4CE2-BCCE-B7DD747FFA84}"/>
                </a:ext>
              </a:extLst>
            </p:cNvPr>
            <p:cNvSpPr txBox="1"/>
            <p:nvPr/>
          </p:nvSpPr>
          <p:spPr>
            <a:xfrm>
              <a:off x="946210" y="1282491"/>
              <a:ext cx="84189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494949"/>
                  </a:solidFill>
                  <a:effectLst/>
                  <a:uLnTx/>
                  <a:uFillTx/>
                  <a:latin typeface="Tahoma"/>
                  <a:ea typeface="+mn-ea"/>
                  <a:cs typeface="+mn-cs"/>
                </a:rPr>
                <a:t>Ubetydelig</a:t>
              </a:r>
            </a:p>
          </p:txBody>
        </p:sp>
      </p:grpSp>
      <p:grpSp>
        <p:nvGrpSpPr>
          <p:cNvPr id="4" name="Group 3"/>
          <p:cNvGrpSpPr/>
          <p:nvPr/>
        </p:nvGrpSpPr>
        <p:grpSpPr>
          <a:xfrm>
            <a:off x="1573289" y="6442542"/>
            <a:ext cx="668983" cy="261610"/>
            <a:chOff x="2993627" y="1296181"/>
            <a:chExt cx="668983" cy="261610"/>
          </a:xfrm>
        </p:grpSpPr>
        <p:sp>
          <p:nvSpPr>
            <p:cNvPr id="96" name="Ellipse 14">
              <a:extLst>
                <a:ext uri="{FF2B5EF4-FFF2-40B4-BE49-F238E27FC236}">
                  <a16:creationId xmlns:a16="http://schemas.microsoft.com/office/drawing/2014/main" id="{B936541F-5442-4DE2-930F-DFBE0A53D5F3}"/>
                </a:ext>
              </a:extLst>
            </p:cNvPr>
            <p:cNvSpPr/>
            <p:nvPr/>
          </p:nvSpPr>
          <p:spPr>
            <a:xfrm>
              <a:off x="2993627" y="1297386"/>
              <a:ext cx="270000" cy="259200"/>
            </a:xfrm>
            <a:prstGeom prst="ellipse">
              <a:avLst/>
            </a:prstGeom>
            <a:solidFill>
              <a:srgbClr val="FFFF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2</a:t>
              </a:r>
            </a:p>
          </p:txBody>
        </p:sp>
        <p:sp>
          <p:nvSpPr>
            <p:cNvPr id="100" name="TextBox 99">
              <a:extLst>
                <a:ext uri="{FF2B5EF4-FFF2-40B4-BE49-F238E27FC236}">
                  <a16:creationId xmlns:a16="http://schemas.microsoft.com/office/drawing/2014/main" id="{7C5D4E6A-DC24-4575-8ACE-1CAFD0697EB8}"/>
                </a:ext>
              </a:extLst>
            </p:cNvPr>
            <p:cNvSpPr txBox="1"/>
            <p:nvPr/>
          </p:nvSpPr>
          <p:spPr>
            <a:xfrm>
              <a:off x="3263142" y="1296181"/>
              <a:ext cx="39946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494949"/>
                  </a:solidFill>
                  <a:effectLst/>
                  <a:uLnTx/>
                  <a:uFillTx/>
                  <a:latin typeface="Tahoma"/>
                  <a:ea typeface="+mn-ea"/>
                  <a:cs typeface="+mn-cs"/>
                </a:rPr>
                <a:t>Lav</a:t>
              </a:r>
            </a:p>
          </p:txBody>
        </p:sp>
      </p:grpSp>
      <p:grpSp>
        <p:nvGrpSpPr>
          <p:cNvPr id="5" name="Group 4"/>
          <p:cNvGrpSpPr/>
          <p:nvPr/>
        </p:nvGrpSpPr>
        <p:grpSpPr>
          <a:xfrm>
            <a:off x="2692325" y="6442542"/>
            <a:ext cx="964421" cy="261610"/>
            <a:chOff x="5352817" y="1297702"/>
            <a:chExt cx="964421" cy="261610"/>
          </a:xfrm>
        </p:grpSpPr>
        <p:sp>
          <p:nvSpPr>
            <p:cNvPr id="97" name="Ellipse 14">
              <a:extLst>
                <a:ext uri="{FF2B5EF4-FFF2-40B4-BE49-F238E27FC236}">
                  <a16:creationId xmlns:a16="http://schemas.microsoft.com/office/drawing/2014/main" id="{A4272280-2B7D-40BD-9D04-83753B02888A}"/>
                </a:ext>
              </a:extLst>
            </p:cNvPr>
            <p:cNvSpPr/>
            <p:nvPr/>
          </p:nvSpPr>
          <p:spPr>
            <a:xfrm>
              <a:off x="5352817" y="1298907"/>
              <a:ext cx="270000" cy="259200"/>
            </a:xfrm>
            <a:prstGeom prst="ellipse">
              <a:avLst/>
            </a:prstGeom>
            <a:solidFill>
              <a:srgbClr val="FFC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3</a:t>
              </a:r>
            </a:p>
          </p:txBody>
        </p:sp>
        <p:sp>
          <p:nvSpPr>
            <p:cNvPr id="101" name="TextBox 100">
              <a:extLst>
                <a:ext uri="{FF2B5EF4-FFF2-40B4-BE49-F238E27FC236}">
                  <a16:creationId xmlns:a16="http://schemas.microsoft.com/office/drawing/2014/main" id="{2A9FEC91-07E8-4F5D-B4DC-FD8CDF6BFF3D}"/>
                </a:ext>
              </a:extLst>
            </p:cNvPr>
            <p:cNvSpPr txBox="1"/>
            <p:nvPr/>
          </p:nvSpPr>
          <p:spPr>
            <a:xfrm>
              <a:off x="5622817" y="1297702"/>
              <a:ext cx="6944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494949"/>
                  </a:solidFill>
                  <a:effectLst/>
                  <a:uLnTx/>
                  <a:uFillTx/>
                  <a:latin typeface="Tahoma"/>
                  <a:ea typeface="+mn-ea"/>
                  <a:cs typeface="+mn-cs"/>
                </a:rPr>
                <a:t>Moderat</a:t>
              </a:r>
            </a:p>
          </p:txBody>
        </p:sp>
      </p:grpSp>
      <p:grpSp>
        <p:nvGrpSpPr>
          <p:cNvPr id="6" name="Group 5"/>
          <p:cNvGrpSpPr/>
          <p:nvPr/>
        </p:nvGrpSpPr>
        <p:grpSpPr>
          <a:xfrm>
            <a:off x="4109086" y="6442542"/>
            <a:ext cx="659525" cy="261610"/>
            <a:chOff x="7762186" y="1295299"/>
            <a:chExt cx="659525" cy="261610"/>
          </a:xfrm>
        </p:grpSpPr>
        <p:sp>
          <p:nvSpPr>
            <p:cNvPr id="98" name="Ellipse 14">
              <a:extLst>
                <a:ext uri="{FF2B5EF4-FFF2-40B4-BE49-F238E27FC236}">
                  <a16:creationId xmlns:a16="http://schemas.microsoft.com/office/drawing/2014/main" id="{E30C3BA8-1144-4B53-87CF-E9AC23606126}"/>
                </a:ext>
              </a:extLst>
            </p:cNvPr>
            <p:cNvSpPr/>
            <p:nvPr/>
          </p:nvSpPr>
          <p:spPr>
            <a:xfrm>
              <a:off x="7762186" y="1296504"/>
              <a:ext cx="270000" cy="259200"/>
            </a:xfrm>
            <a:prstGeom prst="ellipse">
              <a:avLst/>
            </a:prstGeom>
            <a:solidFill>
              <a:srgbClr val="FF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4</a:t>
              </a:r>
            </a:p>
          </p:txBody>
        </p:sp>
        <p:sp>
          <p:nvSpPr>
            <p:cNvPr id="102" name="TextBox 101">
              <a:extLst>
                <a:ext uri="{FF2B5EF4-FFF2-40B4-BE49-F238E27FC236}">
                  <a16:creationId xmlns:a16="http://schemas.microsoft.com/office/drawing/2014/main" id="{C35FF98D-3A87-4D46-B29C-2A7135C7F0C9}"/>
                </a:ext>
              </a:extLst>
            </p:cNvPr>
            <p:cNvSpPr txBox="1"/>
            <p:nvPr/>
          </p:nvSpPr>
          <p:spPr>
            <a:xfrm>
              <a:off x="7994991" y="1295299"/>
              <a:ext cx="42672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494949"/>
                  </a:solidFill>
                  <a:effectLst/>
                  <a:uLnTx/>
                  <a:uFillTx/>
                  <a:latin typeface="Tahoma"/>
                  <a:ea typeface="+mn-ea"/>
                  <a:cs typeface="+mn-cs"/>
                </a:rPr>
                <a:t>Høy</a:t>
              </a:r>
            </a:p>
          </p:txBody>
        </p:sp>
      </p:grpSp>
      <p:grpSp>
        <p:nvGrpSpPr>
          <p:cNvPr id="8" name="Group 7"/>
          <p:cNvGrpSpPr/>
          <p:nvPr/>
        </p:nvGrpSpPr>
        <p:grpSpPr>
          <a:xfrm>
            <a:off x="3039070" y="3175352"/>
            <a:ext cx="5220000" cy="360000"/>
            <a:chOff x="725926" y="2602439"/>
            <a:chExt cx="5220000" cy="360000"/>
          </a:xfrm>
        </p:grpSpPr>
        <p:sp>
          <p:nvSpPr>
            <p:cNvPr id="86" name="Rektangel 7">
              <a:extLst>
                <a:ext uri="{FF2B5EF4-FFF2-40B4-BE49-F238E27FC236}">
                  <a16:creationId xmlns:a16="http://schemas.microsoft.com/office/drawing/2014/main" id="{2A972115-3ADE-47C9-8B9C-8D547C827B9F}"/>
                </a:ext>
              </a:extLst>
            </p:cNvPr>
            <p:cNvSpPr/>
            <p:nvPr>
              <p:custDataLst>
                <p:tags r:id="rId1"/>
              </p:custDataLst>
            </p:nvPr>
          </p:nvSpPr>
          <p:spPr>
            <a:xfrm flipH="1">
              <a:off x="725926" y="2602439"/>
              <a:ext cx="5175425" cy="3600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lIns="18288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1" i="1" u="none" strike="noStrike" kern="1200" cap="none" spc="0" normalizeH="0" baseline="0" noProof="0">
                <a:ln>
                  <a:noFill/>
                </a:ln>
                <a:solidFill>
                  <a:srgbClr val="494949"/>
                </a:solidFill>
                <a:effectLst/>
                <a:uLnTx/>
                <a:uFillTx/>
                <a:latin typeface="Tahoma"/>
                <a:ea typeface="+mn-ea"/>
                <a:cs typeface="Arial" pitchFamily="34" charset="0"/>
              </a:endParaRPr>
            </a:p>
          </p:txBody>
        </p:sp>
        <p:sp>
          <p:nvSpPr>
            <p:cNvPr id="87" name="Rektangel 9">
              <a:extLst>
                <a:ext uri="{FF2B5EF4-FFF2-40B4-BE49-F238E27FC236}">
                  <a16:creationId xmlns:a16="http://schemas.microsoft.com/office/drawing/2014/main" id="{15BCBBC2-88A9-435F-8E1B-2D803A5165A2}"/>
                </a:ext>
              </a:extLst>
            </p:cNvPr>
            <p:cNvSpPr/>
            <p:nvPr>
              <p:custDataLst>
                <p:tags r:id="rId2"/>
              </p:custDataLst>
            </p:nvPr>
          </p:nvSpPr>
          <p:spPr>
            <a:xfrm flipH="1">
              <a:off x="725929" y="2602439"/>
              <a:ext cx="78089" cy="360000"/>
            </a:xfrm>
            <a:prstGeom prst="rect">
              <a:avLst/>
            </a:prstGeom>
            <a:solidFill>
              <a:schemeClr val="bg2">
                <a:lumMod val="50000"/>
              </a:schemeClr>
            </a:solidFill>
            <a:ln w="3175">
              <a:solidFill>
                <a:schemeClr val="bg2">
                  <a:lumMod val="50000"/>
                </a:schemeClr>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1" i="0" u="none" strike="noStrike" kern="1200" cap="none" spc="0" normalizeH="0" baseline="0" noProof="0">
                <a:ln>
                  <a:noFill/>
                </a:ln>
                <a:solidFill>
                  <a:srgbClr val="FFFFFF"/>
                </a:solidFill>
                <a:effectLst/>
                <a:uLnTx/>
                <a:uFillTx/>
                <a:latin typeface="Tahoma"/>
                <a:ea typeface="ヒラギノ角ゴ Pro W3" pitchFamily="-111" charset="-128"/>
                <a:cs typeface="+mn-cs"/>
              </a:endParaRPr>
            </a:p>
          </p:txBody>
        </p:sp>
        <p:sp>
          <p:nvSpPr>
            <p:cNvPr id="88" name="Text Box 11">
              <a:extLst>
                <a:ext uri="{FF2B5EF4-FFF2-40B4-BE49-F238E27FC236}">
                  <a16:creationId xmlns:a16="http://schemas.microsoft.com/office/drawing/2014/main" id="{15CB0AD6-2B76-47E1-8CF3-EEEF036DEC1E}"/>
                </a:ext>
              </a:extLst>
            </p:cNvPr>
            <p:cNvSpPr txBox="1">
              <a:spLocks noChangeArrowheads="1"/>
            </p:cNvSpPr>
            <p:nvPr/>
          </p:nvSpPr>
          <p:spPr bwMode="auto">
            <a:xfrm>
              <a:off x="780262" y="2616188"/>
              <a:ext cx="5165664" cy="276294"/>
            </a:xfrm>
            <a:prstGeom prst="rect">
              <a:avLst/>
            </a:prstGeom>
            <a:noFill/>
            <a:ln w="9525" algn="ctr">
              <a:noFill/>
              <a:miter lim="800000"/>
              <a:headEnd type="none" w="sm" len="sm"/>
              <a:tailEnd type="none" w="sm" len="sm"/>
            </a:ln>
          </p:spPr>
          <p:txBody>
            <a:bodyPr wrap="square" lIns="91440" tIns="45720" rIns="91440" bIns="45720" anchor="t">
              <a:spAutoFit/>
            </a:body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nb-NO" altLang="ja-JP" sz="1200" b="1" i="0" u="none" strike="noStrike" kern="1200" cap="none" spc="0" normalizeH="0" baseline="0" noProof="0">
                  <a:ln>
                    <a:noFill/>
                  </a:ln>
                  <a:solidFill>
                    <a:srgbClr val="494949"/>
                  </a:solidFill>
                  <a:effectLst/>
                  <a:uLnTx/>
                  <a:uFillTx/>
                  <a:latin typeface="Tahoma"/>
                  <a:ea typeface="ＭＳ Ｐゴシック" pitchFamily="50" charset="-128"/>
                  <a:cs typeface="+mn-cs"/>
                </a:rPr>
                <a:t>Meldingsoppbygning</a:t>
              </a:r>
            </a:p>
          </p:txBody>
        </p:sp>
        <p:sp>
          <p:nvSpPr>
            <p:cNvPr id="103" name="Ellipse 14">
              <a:extLst>
                <a:ext uri="{FF2B5EF4-FFF2-40B4-BE49-F238E27FC236}">
                  <a16:creationId xmlns:a16="http://schemas.microsoft.com/office/drawing/2014/main" id="{859AF506-88F7-4119-BD8D-AD6787386B44}"/>
                </a:ext>
              </a:extLst>
            </p:cNvPr>
            <p:cNvSpPr/>
            <p:nvPr/>
          </p:nvSpPr>
          <p:spPr>
            <a:xfrm>
              <a:off x="5379666" y="2630865"/>
              <a:ext cx="288000" cy="288000"/>
            </a:xfrm>
            <a:prstGeom prst="ellipse">
              <a:avLst/>
            </a:prstGeom>
            <a:solidFill>
              <a:srgbClr val="00B05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000000"/>
                  </a:solidFill>
                  <a:effectLst/>
                  <a:uLnTx/>
                  <a:uFillTx/>
                  <a:latin typeface="Tahoma"/>
                  <a:ea typeface="+mn-ea"/>
                  <a:cs typeface="+mn-cs"/>
                </a:rPr>
                <a:t>1</a:t>
              </a:r>
            </a:p>
          </p:txBody>
        </p:sp>
      </p:grpSp>
      <p:grpSp>
        <p:nvGrpSpPr>
          <p:cNvPr id="10" name="Group 9">
            <a:extLst>
              <a:ext uri="{FF2B5EF4-FFF2-40B4-BE49-F238E27FC236}">
                <a16:creationId xmlns:a16="http://schemas.microsoft.com/office/drawing/2014/main" id="{5B282E77-315B-42FD-BFC7-0A8BEE7DC26C}"/>
              </a:ext>
            </a:extLst>
          </p:cNvPr>
          <p:cNvGrpSpPr/>
          <p:nvPr/>
        </p:nvGrpSpPr>
        <p:grpSpPr>
          <a:xfrm>
            <a:off x="5172484" y="6440587"/>
            <a:ext cx="1134731" cy="262360"/>
            <a:chOff x="9594333" y="1290096"/>
            <a:chExt cx="1134731" cy="262360"/>
          </a:xfrm>
        </p:grpSpPr>
        <p:sp>
          <p:nvSpPr>
            <p:cNvPr id="31" name="Ellipse 14">
              <a:extLst>
                <a:ext uri="{FF2B5EF4-FFF2-40B4-BE49-F238E27FC236}">
                  <a16:creationId xmlns:a16="http://schemas.microsoft.com/office/drawing/2014/main" id="{5BA7C3F6-EDDA-49E7-AACD-C8036B75D639}"/>
                </a:ext>
              </a:extLst>
            </p:cNvPr>
            <p:cNvSpPr/>
            <p:nvPr/>
          </p:nvSpPr>
          <p:spPr>
            <a:xfrm>
              <a:off x="9594333" y="1290096"/>
              <a:ext cx="270000" cy="259200"/>
            </a:xfrm>
            <a:prstGeom prst="ellipse">
              <a:avLst/>
            </a:prstGeom>
            <a:solidFill>
              <a:srgbClr val="C00000"/>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100">
                  <a:solidFill>
                    <a:srgbClr val="000000"/>
                  </a:solidFill>
                  <a:latin typeface="Tahoma"/>
                </a:rPr>
                <a:t>5</a:t>
              </a:r>
              <a:endParaRPr kumimoji="0" lang="nb-NO" sz="1100" b="0" i="0" u="none" strike="noStrike" kern="1200" cap="none" spc="0" normalizeH="0" baseline="0" noProof="0">
                <a:ln>
                  <a:noFill/>
                </a:ln>
                <a:solidFill>
                  <a:srgbClr val="000000"/>
                </a:solidFill>
                <a:effectLst/>
                <a:uLnTx/>
                <a:uFillTx/>
                <a:latin typeface="Tahoma"/>
                <a:ea typeface="+mn-ea"/>
                <a:cs typeface="+mn-cs"/>
              </a:endParaRPr>
            </a:p>
          </p:txBody>
        </p:sp>
        <p:sp>
          <p:nvSpPr>
            <p:cNvPr id="32" name="TextBox 31">
              <a:extLst>
                <a:ext uri="{FF2B5EF4-FFF2-40B4-BE49-F238E27FC236}">
                  <a16:creationId xmlns:a16="http://schemas.microsoft.com/office/drawing/2014/main" id="{F633DE45-9A0C-4EBB-9BDD-9C86F16013BD}"/>
                </a:ext>
              </a:extLst>
            </p:cNvPr>
            <p:cNvSpPr txBox="1"/>
            <p:nvPr/>
          </p:nvSpPr>
          <p:spPr>
            <a:xfrm>
              <a:off x="9903197" y="1290846"/>
              <a:ext cx="82586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rgbClr val="494949"/>
                  </a:solidFill>
                  <a:latin typeface="Tahoma"/>
                </a:rPr>
                <a:t>Svært h</a:t>
              </a:r>
              <a:r>
                <a:rPr kumimoji="0" lang="nb-NO" sz="1100" b="0" i="0" u="none" strike="noStrike" kern="1200" cap="none" spc="0" normalizeH="0" baseline="0" noProof="0">
                  <a:ln>
                    <a:noFill/>
                  </a:ln>
                  <a:solidFill>
                    <a:srgbClr val="494949"/>
                  </a:solidFill>
                  <a:effectLst/>
                  <a:uLnTx/>
                  <a:uFillTx/>
                  <a:latin typeface="Tahoma"/>
                  <a:ea typeface="+mn-ea"/>
                  <a:cs typeface="+mn-cs"/>
                </a:rPr>
                <a:t>øy</a:t>
              </a:r>
            </a:p>
          </p:txBody>
        </p:sp>
      </p:grpSp>
    </p:spTree>
    <p:extLst>
      <p:ext uri="{BB962C8B-B14F-4D97-AF65-F5344CB8AC3E}">
        <p14:creationId xmlns:p14="http://schemas.microsoft.com/office/powerpoint/2010/main" val="405575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64FF53C-BC86-49C0-A9BE-2104D74D5F77}"/>
              </a:ext>
            </a:extLst>
          </p:cNvPr>
          <p:cNvSpPr/>
          <p:nvPr/>
        </p:nvSpPr>
        <p:spPr>
          <a:xfrm>
            <a:off x="679083" y="1425949"/>
            <a:ext cx="9996571" cy="4782346"/>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400">
              <a:solidFill>
                <a:schemeClr val="bg2">
                  <a:lumMod val="25000"/>
                </a:schemeClr>
              </a:solidFill>
            </a:endParaRPr>
          </a:p>
        </p:txBody>
      </p:sp>
      <p:sp>
        <p:nvSpPr>
          <p:cNvPr id="5" name="Title 2">
            <a:extLst>
              <a:ext uri="{FF2B5EF4-FFF2-40B4-BE49-F238E27FC236}">
                <a16:creationId xmlns:a16="http://schemas.microsoft.com/office/drawing/2014/main" id="{F79BFFC7-814A-42BB-8DCE-CF0CB894B210}"/>
              </a:ext>
            </a:extLst>
          </p:cNvPr>
          <p:cNvSpPr>
            <a:spLocks noGrp="1"/>
          </p:cNvSpPr>
          <p:nvPr>
            <p:ph type="title"/>
          </p:nvPr>
        </p:nvSpPr>
        <p:spPr>
          <a:xfrm>
            <a:off x="719137" y="739140"/>
            <a:ext cx="10751504" cy="546000"/>
          </a:xfrm>
        </p:spPr>
        <p:txBody>
          <a:bodyPr/>
          <a:lstStyle/>
          <a:p>
            <a:r>
              <a:rPr lang="nb-NO"/>
              <a:t>Overordnet oppsummering</a:t>
            </a:r>
          </a:p>
        </p:txBody>
      </p:sp>
      <p:sp>
        <p:nvSpPr>
          <p:cNvPr id="12" name="TekstSylinder 11">
            <a:extLst>
              <a:ext uri="{FF2B5EF4-FFF2-40B4-BE49-F238E27FC236}">
                <a16:creationId xmlns:a16="http://schemas.microsoft.com/office/drawing/2014/main" id="{6AB4736E-12A3-4B1E-A8DB-71103C28F4B1}"/>
              </a:ext>
            </a:extLst>
          </p:cNvPr>
          <p:cNvSpPr txBox="1"/>
          <p:nvPr/>
        </p:nvSpPr>
        <p:spPr>
          <a:xfrm>
            <a:off x="717543" y="1612273"/>
            <a:ext cx="9878185" cy="4370427"/>
          </a:xfrm>
          <a:prstGeom prst="rect">
            <a:avLst/>
          </a:prstGeom>
          <a:noFill/>
        </p:spPr>
        <p:txBody>
          <a:bodyPr wrap="square" rtlCol="0" anchor="ctr">
            <a:spAutoFit/>
          </a:bodyPr>
          <a:lstStyle/>
          <a:p>
            <a:pPr marL="0" lvl="1">
              <a:defRPr/>
            </a:pPr>
            <a:r>
              <a:rPr lang="nb-NO" sz="1400" b="0">
                <a:solidFill>
                  <a:schemeClr val="accent1"/>
                </a:solidFill>
                <a:latin typeface="+mn-lt"/>
                <a:ea typeface="+mn-ea"/>
                <a:cs typeface="+mn-cs"/>
              </a:rPr>
              <a:t>Overordnet </a:t>
            </a:r>
            <a:r>
              <a:rPr lang="nb-NO" sz="1400">
                <a:solidFill>
                  <a:schemeClr val="accent1"/>
                </a:solidFill>
              </a:rPr>
              <a:t>e</a:t>
            </a:r>
            <a:r>
              <a:rPr lang="nb-NO" sz="1400" b="0">
                <a:solidFill>
                  <a:schemeClr val="accent1"/>
                </a:solidFill>
                <a:latin typeface="+mn-lt"/>
                <a:ea typeface="+mn-ea"/>
                <a:cs typeface="+mn-cs"/>
              </a:rPr>
              <a:t>r det iverksatt gode tiltak for å ivareta konfidensialitet, integritet og tilgjengelighet i løsningen.</a:t>
            </a:r>
            <a:r>
              <a:rPr lang="nb-NO" sz="1400">
                <a:solidFill>
                  <a:schemeClr val="accent1"/>
                </a:solidFill>
              </a:rPr>
              <a:t> I tillegg til dette gjøres det verifikasjon av avsender slik at en trussel aktør ikke kan sende falske meldinger til innbyggere eller utgi seg for å være en legitim avsender.</a:t>
            </a:r>
          </a:p>
          <a:p>
            <a:pPr marL="0" lvl="1">
              <a:defRPr/>
            </a:pPr>
            <a:endParaRPr lang="nb-NO" sz="1400">
              <a:solidFill>
                <a:schemeClr val="accent1"/>
              </a:solidFill>
            </a:endParaRPr>
          </a:p>
          <a:p>
            <a:pPr marL="0" lvl="1">
              <a:defRPr/>
            </a:pPr>
            <a:r>
              <a:rPr lang="nb-NO" sz="1400">
                <a:solidFill>
                  <a:schemeClr val="accent1"/>
                </a:solidFill>
              </a:rPr>
              <a:t>Konfidensialitet og integritet er to svært viktige elementer i DPI, noe som kommer tydelig frem i mottatt dokumentasjon. </a:t>
            </a:r>
            <a:r>
              <a:rPr lang="nb-NO" sz="1400" b="0">
                <a:solidFill>
                  <a:schemeClr val="accent1"/>
                </a:solidFill>
                <a:latin typeface="+mn-lt"/>
                <a:ea typeface="+mn-ea"/>
                <a:cs typeface="+mn-cs"/>
              </a:rPr>
              <a:t>For å ivareta et tilfredsstillende sikkerhetsnivå for løsningen er det viktig at konfidensialitet, integritet og tilgjengelighet er ivaretatt. Det er essensielt at konfidensialiteten er ivaretatt slik at innbyggernes digitale meldinger ikke blir kjent for tredjeparter</a:t>
            </a:r>
            <a:r>
              <a:rPr lang="nb-NO" sz="1400">
                <a:solidFill>
                  <a:schemeClr val="accent1"/>
                </a:solidFill>
              </a:rPr>
              <a:t>. Det er også viktig at konfidensialiteten er ivaretatt slik at</a:t>
            </a:r>
            <a:r>
              <a:rPr lang="nb-NO" sz="1400" b="0">
                <a:solidFill>
                  <a:schemeClr val="accent1"/>
                </a:solidFill>
                <a:latin typeface="+mn-lt"/>
                <a:ea typeface="+mn-ea"/>
                <a:cs typeface="+mn-cs"/>
              </a:rPr>
              <a:t> selve integriteten på meldingene kan verifiseres slik</a:t>
            </a:r>
            <a:r>
              <a:rPr lang="nb-NO" sz="1400">
                <a:solidFill>
                  <a:schemeClr val="accent1"/>
                </a:solidFill>
              </a:rPr>
              <a:t> at en innbygger kan være forsikret om at informasjonen som mottas er korrekt, og at den ikke har blitt tuklet med. Tilgjengeligheten er avgjørende da DPI er kontaktpunktet mellom offentlige virksomheter og Norges innbyggere. </a:t>
            </a:r>
          </a:p>
          <a:p>
            <a:pPr marL="0" lvl="1">
              <a:defRPr/>
            </a:pPr>
            <a:endParaRPr lang="nb-NO" sz="1400">
              <a:solidFill>
                <a:schemeClr val="accent1"/>
              </a:solidFill>
            </a:endParaRPr>
          </a:p>
          <a:p>
            <a:pPr marL="0" lvl="1">
              <a:defRPr/>
            </a:pPr>
            <a:r>
              <a:rPr lang="nb-NO" sz="1400">
                <a:solidFill>
                  <a:schemeClr val="accent1"/>
                </a:solidFill>
              </a:rPr>
              <a:t>Det har under sårbarhetsvurderingen ikke blitt avdekket noen kritiske funn, men noen funn med lav og ubetydelig alvorlighetsgrad som for det meste omhandler brudd på beste praksis innenfor informasjonssikkerhet. Blant funnene Sopra Steria anser til å være av lav karakter er kryptering- og signeringsalgoritmene benyttet for dokumentpakken. Disse er utdaterte og bidrar i noen grad til å svekke både konfidensialiteten og integriteten til DPI-løsningen. Selv om det ikke har blitt avdekket noen kritiske funn, betyr det imidlertid ikke at funnene ikke skal tas på alvor. Flere av funnene kan en potensiell angriper jobbe videre med for å kunne utnytte løsningen i større grad. Det anbefales derfor at funnene blir gjennomgått samt at anbefalingene fra Sopra Steria gjennomføres i en prioritert rekkefølge basert på kritikaliteten til funnet og prioriteringen av anbefalingene. </a:t>
            </a:r>
            <a:endParaRPr lang="nb-NO" sz="1200">
              <a:solidFill>
                <a:schemeClr val="accent1"/>
              </a:solidFill>
            </a:endParaRPr>
          </a:p>
          <a:p>
            <a:pPr marL="0" lvl="1">
              <a:defRPr/>
            </a:pPr>
            <a:r>
              <a:rPr lang="nb-NO" sz="1200">
                <a:solidFill>
                  <a:schemeClr val="accent1"/>
                </a:solidFill>
              </a:rPr>
              <a:t> </a:t>
            </a:r>
          </a:p>
        </p:txBody>
      </p:sp>
    </p:spTree>
    <p:extLst>
      <p:ext uri="{BB962C8B-B14F-4D97-AF65-F5344CB8AC3E}">
        <p14:creationId xmlns:p14="http://schemas.microsoft.com/office/powerpoint/2010/main" val="1951737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FC5A09-E7F4-402F-8C26-14D4129CF4F0}"/>
              </a:ext>
            </a:extLst>
          </p:cNvPr>
          <p:cNvSpPr>
            <a:spLocks noGrp="1"/>
          </p:cNvSpPr>
          <p:nvPr>
            <p:ph type="title"/>
          </p:nvPr>
        </p:nvSpPr>
        <p:spPr/>
        <p:txBody>
          <a:bodyPr/>
          <a:lstStyle/>
          <a:p>
            <a:r>
              <a:rPr lang="nb-NO"/>
              <a:t>Anbefalinger</a:t>
            </a:r>
          </a:p>
        </p:txBody>
      </p:sp>
      <p:sp>
        <p:nvSpPr>
          <p:cNvPr id="4" name="Rectangle 3">
            <a:extLst>
              <a:ext uri="{FF2B5EF4-FFF2-40B4-BE49-F238E27FC236}">
                <a16:creationId xmlns:a16="http://schemas.microsoft.com/office/drawing/2014/main" id="{27F61DD1-78CD-4EA9-A3F4-DB5E96C8182E}"/>
              </a:ext>
            </a:extLst>
          </p:cNvPr>
          <p:cNvSpPr/>
          <p:nvPr/>
        </p:nvSpPr>
        <p:spPr>
          <a:xfrm>
            <a:off x="719137" y="1462852"/>
            <a:ext cx="126000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Område</a:t>
            </a:r>
          </a:p>
        </p:txBody>
      </p:sp>
      <p:sp>
        <p:nvSpPr>
          <p:cNvPr id="6" name="Rectangle 5">
            <a:extLst>
              <a:ext uri="{FF2B5EF4-FFF2-40B4-BE49-F238E27FC236}">
                <a16:creationId xmlns:a16="http://schemas.microsoft.com/office/drawing/2014/main" id="{03910382-DF13-4D6A-84B3-37FA4D007CB4}"/>
              </a:ext>
            </a:extLst>
          </p:cNvPr>
          <p:cNvSpPr/>
          <p:nvPr/>
        </p:nvSpPr>
        <p:spPr>
          <a:xfrm>
            <a:off x="2473165" y="1448564"/>
            <a:ext cx="390569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Anbefalinger</a:t>
            </a:r>
          </a:p>
        </p:txBody>
      </p:sp>
      <p:sp>
        <p:nvSpPr>
          <p:cNvPr id="11" name="Rectangle 10">
            <a:extLst>
              <a:ext uri="{FF2B5EF4-FFF2-40B4-BE49-F238E27FC236}">
                <a16:creationId xmlns:a16="http://schemas.microsoft.com/office/drawing/2014/main" id="{343D3A4F-D94D-49E1-9734-5D95A5DDC1B5}"/>
              </a:ext>
            </a:extLst>
          </p:cNvPr>
          <p:cNvSpPr/>
          <p:nvPr/>
        </p:nvSpPr>
        <p:spPr>
          <a:xfrm>
            <a:off x="10487519" y="1395412"/>
            <a:ext cx="983122" cy="28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Prioritet</a:t>
            </a:r>
          </a:p>
        </p:txBody>
      </p:sp>
      <p:grpSp>
        <p:nvGrpSpPr>
          <p:cNvPr id="15" name="Group 14"/>
          <p:cNvGrpSpPr/>
          <p:nvPr/>
        </p:nvGrpSpPr>
        <p:grpSpPr>
          <a:xfrm>
            <a:off x="719137" y="3237703"/>
            <a:ext cx="10762582" cy="1306758"/>
            <a:chOff x="708059" y="4931361"/>
            <a:chExt cx="10762582" cy="1306758"/>
          </a:xfrm>
        </p:grpSpPr>
        <p:sp>
          <p:nvSpPr>
            <p:cNvPr id="16" name="Rectangle 15">
              <a:extLst>
                <a:ext uri="{FF2B5EF4-FFF2-40B4-BE49-F238E27FC236}">
                  <a16:creationId xmlns:a16="http://schemas.microsoft.com/office/drawing/2014/main" id="{578B0F99-BD19-4986-8336-CC2EC9836320}"/>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Kryptering av </a:t>
              </a:r>
              <a:br>
                <a:rPr kumimoji="0" lang="nb-NO" sz="1400" b="0" i="0" u="none" strike="noStrike" kern="1200" cap="none" spc="0" normalizeH="0" baseline="0" noProof="0">
                  <a:ln>
                    <a:noFill/>
                  </a:ln>
                  <a:solidFill>
                    <a:srgbClr val="494949"/>
                  </a:solidFill>
                  <a:effectLst/>
                  <a:uLnTx/>
                  <a:uFillTx/>
                  <a:latin typeface="Tahoma"/>
                  <a:ea typeface="+mn-ea"/>
                  <a:cs typeface="+mn-cs"/>
                </a:rPr>
              </a:br>
              <a:r>
                <a:rPr lang="nb-NO" sz="1400">
                  <a:solidFill>
                    <a:srgbClr val="494949"/>
                  </a:solidFill>
                  <a:latin typeface="Tahoma"/>
                </a:rPr>
                <a:t>dokumentpakken </a:t>
              </a:r>
              <a:br>
                <a:rPr lang="nb-NO" sz="1400">
                  <a:solidFill>
                    <a:srgbClr val="494949"/>
                  </a:solidFill>
                  <a:latin typeface="Tahoma"/>
                </a:rPr>
              </a:br>
              <a:r>
                <a:rPr lang="nb-NO" sz="1400">
                  <a:solidFill>
                    <a:srgbClr val="494949"/>
                  </a:solidFill>
                  <a:latin typeface="Tahoma"/>
                </a:rPr>
                <a:t>(a</a:t>
              </a:r>
              <a:r>
                <a:rPr kumimoji="0" lang="nb-NO" sz="1400" b="0" i="0" u="none" strike="noStrike" kern="1200" cap="none" spc="0" normalizeH="0" baseline="0" noProof="0" err="1">
                  <a:ln>
                    <a:noFill/>
                  </a:ln>
                  <a:solidFill>
                    <a:srgbClr val="494949"/>
                  </a:solidFill>
                  <a:effectLst/>
                  <a:uLnTx/>
                  <a:uFillTx/>
                  <a:latin typeface="Tahoma"/>
                  <a:ea typeface="+mn-ea"/>
                  <a:cs typeface="+mn-cs"/>
                </a:rPr>
                <a:t>lgoritmer</a:t>
              </a:r>
              <a:r>
                <a:rPr kumimoji="0" lang="nb-NO" sz="1400" b="0" i="0" u="none" strike="noStrike" kern="1200" cap="none" spc="0" normalizeH="0" baseline="0" noProof="0">
                  <a:ln>
                    <a:noFill/>
                  </a:ln>
                  <a:solidFill>
                    <a:srgbClr val="494949"/>
                  </a:solidFill>
                  <a:effectLst/>
                  <a:uLnTx/>
                  <a:uFillTx/>
                  <a:latin typeface="Tahoma"/>
                  <a:ea typeface="+mn-ea"/>
                  <a:cs typeface="+mn-cs"/>
                </a:rPr>
                <a:t> for </a:t>
              </a:r>
              <a:br>
                <a:rPr lang="nb-NO" sz="1400">
                  <a:solidFill>
                    <a:srgbClr val="494949"/>
                  </a:solidFill>
                  <a:latin typeface="Tahoma"/>
                </a:rPr>
              </a:br>
              <a:r>
                <a:rPr lang="nb-NO" sz="1400">
                  <a:solidFill>
                    <a:srgbClr val="494949"/>
                  </a:solidFill>
                  <a:latin typeface="Tahoma"/>
                </a:rPr>
                <a:t>kryptering og</a:t>
              </a:r>
              <a:br>
                <a:rPr lang="nb-NO" sz="1400">
                  <a:solidFill>
                    <a:srgbClr val="494949"/>
                  </a:solidFill>
                  <a:latin typeface="Tahoma"/>
                </a:rPr>
              </a:br>
              <a:r>
                <a:rPr lang="nb-NO" sz="1400">
                  <a:solidFill>
                    <a:srgbClr val="494949"/>
                  </a:solidFill>
                  <a:latin typeface="Tahoma"/>
                </a:rPr>
                <a:t>signering)</a:t>
              </a:r>
              <a:endParaRPr kumimoji="0" lang="nb-NO" sz="1400" b="0" i="0" u="none" strike="noStrike" kern="1200" cap="none" spc="0" normalizeH="0" baseline="0" noProof="0">
                <a:ln>
                  <a:noFill/>
                </a:ln>
                <a:solidFill>
                  <a:srgbClr val="494949"/>
                </a:solidFill>
                <a:effectLst/>
                <a:uLnTx/>
                <a:uFillTx/>
                <a:latin typeface="Tahoma"/>
                <a:ea typeface="+mn-ea"/>
                <a:cs typeface="+mn-cs"/>
              </a:endParaRPr>
            </a:p>
          </p:txBody>
        </p:sp>
        <p:sp>
          <p:nvSpPr>
            <p:cNvPr id="19" name="Rectangle 18">
              <a:extLst>
                <a:ext uri="{FF2B5EF4-FFF2-40B4-BE49-F238E27FC236}">
                  <a16:creationId xmlns:a16="http://schemas.microsoft.com/office/drawing/2014/main" id="{FAE7BAEA-6A09-466B-A71A-74E807772CAE}"/>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400"/>
                </a:spcAft>
                <a:defRPr/>
              </a:pPr>
              <a:r>
                <a:rPr lang="nb-NO" sz="1200">
                  <a:solidFill>
                    <a:schemeClr val="accent1"/>
                  </a:solidFill>
                  <a:latin typeface="Tahoma"/>
                </a:rPr>
                <a:t>Gjennomfør </a:t>
              </a:r>
              <a:r>
                <a:rPr lang="nb-NO" sz="1200">
                  <a:solidFill>
                    <a:schemeClr val="accent1"/>
                  </a:solidFill>
                </a:rPr>
                <a:t>en vurdering av alternativer til krypteringsalgoritmer av dokumentpakke som erstatter for AES-CBC. Bruk av AES-GCM</a:t>
              </a:r>
              <a:r>
                <a:rPr lang="nb-NO" sz="1200">
                  <a:solidFill>
                    <a:schemeClr val="accent1"/>
                  </a:solidFill>
                  <a:latin typeface="Tahoma"/>
                </a:rPr>
                <a:t> kan være et mer foretrukket alternativ da den ikke er sårbar på samme måte som AES-CBC.</a:t>
              </a:r>
              <a:endParaRPr kumimoji="0" lang="nb-NO" sz="1200" b="0" i="0" u="none" strike="noStrike" kern="1200" cap="none" spc="0" normalizeH="0" baseline="0" noProof="0">
                <a:ln>
                  <a:noFill/>
                </a:ln>
                <a:solidFill>
                  <a:schemeClr val="accent1"/>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nb-NO" sz="1200" b="0" i="0" u="none" strike="noStrike" kern="1200" cap="none" spc="0" normalizeH="0" baseline="0" noProof="0">
                <a:ln>
                  <a:noFill/>
                </a:ln>
                <a:solidFill>
                  <a:srgbClr val="494949"/>
                </a:solidFill>
                <a:effectLst/>
                <a:uLnTx/>
                <a:uFillTx/>
                <a:latin typeface="Tahoma"/>
                <a:ea typeface="+mn-ea"/>
                <a:cs typeface="+mn-cs"/>
              </a:endParaRPr>
            </a:p>
          </p:txBody>
        </p:sp>
      </p:grpSp>
      <p:grpSp>
        <p:nvGrpSpPr>
          <p:cNvPr id="14" name="Group 13">
            <a:extLst>
              <a:ext uri="{FF2B5EF4-FFF2-40B4-BE49-F238E27FC236}">
                <a16:creationId xmlns:a16="http://schemas.microsoft.com/office/drawing/2014/main" id="{9D109BBA-DB76-4833-9E57-8711917E8244}"/>
              </a:ext>
            </a:extLst>
          </p:cNvPr>
          <p:cNvGrpSpPr/>
          <p:nvPr/>
        </p:nvGrpSpPr>
        <p:grpSpPr>
          <a:xfrm>
            <a:off x="719137" y="4717007"/>
            <a:ext cx="10762582" cy="1306758"/>
            <a:chOff x="708059" y="4931361"/>
            <a:chExt cx="10762582" cy="1306758"/>
          </a:xfrm>
        </p:grpSpPr>
        <p:sp>
          <p:nvSpPr>
            <p:cNvPr id="17" name="Rectangle 16">
              <a:extLst>
                <a:ext uri="{FF2B5EF4-FFF2-40B4-BE49-F238E27FC236}">
                  <a16:creationId xmlns:a16="http://schemas.microsoft.com/office/drawing/2014/main" id="{4D8B3D61-DFE3-47FB-8A76-2CAB5ABF0298}"/>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Signeringsalgoritme</a:t>
              </a:r>
              <a:br>
                <a:rPr kumimoji="0" lang="nb-NO" sz="1400" b="0" i="0" u="none" strike="noStrike" kern="1200" cap="none" spc="0" normalizeH="0" baseline="0" noProof="0">
                  <a:ln>
                    <a:noFill/>
                  </a:ln>
                  <a:solidFill>
                    <a:srgbClr val="494949"/>
                  </a:solidFill>
                  <a:effectLst/>
                  <a:uLnTx/>
                  <a:uFillTx/>
                  <a:latin typeface="Tahoma"/>
                  <a:ea typeface="+mn-ea"/>
                  <a:cs typeface="+mn-cs"/>
                </a:rPr>
              </a:br>
              <a:r>
                <a:rPr lang="nb-NO" sz="1400">
                  <a:solidFill>
                    <a:srgbClr val="494949"/>
                  </a:solidFill>
                  <a:latin typeface="Tahoma"/>
                </a:rPr>
                <a:t>for dokumentpakken</a:t>
              </a:r>
              <a:br>
                <a:rPr lang="nb-NO" sz="1400">
                  <a:solidFill>
                    <a:srgbClr val="494949"/>
                  </a:solidFill>
                  <a:latin typeface="Tahoma"/>
                </a:rPr>
              </a:br>
              <a:r>
                <a:rPr lang="nb-NO" sz="1400">
                  <a:solidFill>
                    <a:srgbClr val="494949"/>
                  </a:solidFill>
                  <a:latin typeface="Tahoma"/>
                </a:rPr>
                <a:t>(a</a:t>
              </a:r>
              <a:r>
                <a:rPr kumimoji="0" lang="nb-NO" sz="1400" b="0" i="0" u="none" strike="noStrike" kern="1200" cap="none" spc="0" normalizeH="0" baseline="0" noProof="0" err="1">
                  <a:ln>
                    <a:noFill/>
                  </a:ln>
                  <a:solidFill>
                    <a:srgbClr val="494949"/>
                  </a:solidFill>
                  <a:effectLst/>
                  <a:uLnTx/>
                  <a:uFillTx/>
                  <a:latin typeface="Tahoma"/>
                  <a:ea typeface="+mn-ea"/>
                  <a:cs typeface="+mn-cs"/>
                </a:rPr>
                <a:t>lgoritmer</a:t>
              </a:r>
              <a:r>
                <a:rPr kumimoji="0" lang="nb-NO" sz="1400" b="0" i="0" u="none" strike="noStrike" kern="1200" cap="none" spc="0" normalizeH="0" baseline="0" noProof="0">
                  <a:ln>
                    <a:noFill/>
                  </a:ln>
                  <a:solidFill>
                    <a:srgbClr val="494949"/>
                  </a:solidFill>
                  <a:effectLst/>
                  <a:uLnTx/>
                  <a:uFillTx/>
                  <a:latin typeface="Tahoma"/>
                  <a:ea typeface="+mn-ea"/>
                  <a:cs typeface="+mn-cs"/>
                </a:rPr>
                <a:t> for </a:t>
              </a:r>
              <a:endParaRPr lang="nb-NO" sz="1400">
                <a:solidFill>
                  <a:srgbClr val="494949"/>
                </a:solidFill>
                <a:latin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400">
                  <a:solidFill>
                    <a:srgbClr val="494949"/>
                  </a:solidFill>
                  <a:latin typeface="Tahoma"/>
                </a:rPr>
                <a:t>kryptering og</a:t>
              </a:r>
              <a:br>
                <a:rPr lang="nb-NO" sz="1400">
                  <a:solidFill>
                    <a:srgbClr val="494949"/>
                  </a:solidFill>
                  <a:latin typeface="Tahoma"/>
                </a:rPr>
              </a:br>
              <a:r>
                <a:rPr lang="nb-NO" sz="1400">
                  <a:solidFill>
                    <a:srgbClr val="494949"/>
                  </a:solidFill>
                  <a:latin typeface="Tahoma"/>
                </a:rPr>
                <a:t>signering)</a:t>
              </a:r>
              <a:endParaRPr kumimoji="0" lang="nb-NO" sz="1400" b="0" i="0" u="none" strike="noStrike" kern="1200" cap="none" spc="0" normalizeH="0" baseline="0" noProof="0">
                <a:ln>
                  <a:noFill/>
                </a:ln>
                <a:solidFill>
                  <a:srgbClr val="494949"/>
                </a:solidFill>
                <a:effectLst/>
                <a:uLnTx/>
                <a:uFillTx/>
                <a:latin typeface="Tahoma"/>
                <a:ea typeface="+mn-ea"/>
                <a:cs typeface="+mn-cs"/>
              </a:endParaRPr>
            </a:p>
          </p:txBody>
        </p:sp>
        <p:sp>
          <p:nvSpPr>
            <p:cNvPr id="24" name="Rectangle 23">
              <a:extLst>
                <a:ext uri="{FF2B5EF4-FFF2-40B4-BE49-F238E27FC236}">
                  <a16:creationId xmlns:a16="http://schemas.microsoft.com/office/drawing/2014/main" id="{51D12DB4-B580-4648-A128-8F22EC35938A}"/>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nb-NO" sz="1200">
                  <a:solidFill>
                    <a:schemeClr val="accent1"/>
                  </a:solidFill>
                  <a:latin typeface="Tahoma"/>
                </a:rPr>
                <a:t>Sopra Steria anbefaler å bytte signeringsalgoritme fra PKCS#1v1.5 til RSA-PSS grunnet utdatert algoritme og mangel på </a:t>
              </a:r>
              <a:r>
                <a:rPr lang="nb-NO" sz="1200" err="1">
                  <a:solidFill>
                    <a:schemeClr val="accent1"/>
                  </a:solidFill>
                  <a:latin typeface="Tahoma"/>
                </a:rPr>
                <a:t>sikkerhetsbevis</a:t>
              </a:r>
              <a:r>
                <a:rPr lang="nb-NO" sz="1200">
                  <a:solidFill>
                    <a:schemeClr val="accent1"/>
                  </a:solidFill>
                  <a:latin typeface="Tahoma"/>
                </a:rPr>
                <a:t>. </a:t>
              </a:r>
              <a:endParaRPr kumimoji="0" lang="nb-NO" sz="1200" b="0" i="0" u="none" strike="noStrike" kern="1200" cap="none" spc="0" normalizeH="0" baseline="0" noProof="0">
                <a:ln>
                  <a:noFill/>
                </a:ln>
                <a:solidFill>
                  <a:schemeClr val="accent1"/>
                </a:solidFill>
                <a:effectLst/>
                <a:uLnTx/>
                <a:uFillTx/>
                <a:latin typeface="Tahoma"/>
                <a:ea typeface="+mn-ea"/>
                <a:cs typeface="+mn-cs"/>
              </a:endParaRPr>
            </a:p>
          </p:txBody>
        </p:sp>
      </p:grpSp>
      <p:sp>
        <p:nvSpPr>
          <p:cNvPr id="26" name="Rektangel 22">
            <a:extLst>
              <a:ext uri="{FF2B5EF4-FFF2-40B4-BE49-F238E27FC236}">
                <a16:creationId xmlns:a16="http://schemas.microsoft.com/office/drawing/2014/main" id="{4E67796A-ED92-4287-867A-5CA9CF4336A6}"/>
              </a:ext>
            </a:extLst>
          </p:cNvPr>
          <p:cNvSpPr/>
          <p:nvPr/>
        </p:nvSpPr>
        <p:spPr>
          <a:xfrm>
            <a:off x="10713783" y="3805612"/>
            <a:ext cx="641286" cy="21196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MEDIUM</a:t>
            </a:r>
          </a:p>
        </p:txBody>
      </p:sp>
      <p:sp>
        <p:nvSpPr>
          <p:cNvPr id="27" name="Rektangel 22">
            <a:extLst>
              <a:ext uri="{FF2B5EF4-FFF2-40B4-BE49-F238E27FC236}">
                <a16:creationId xmlns:a16="http://schemas.microsoft.com/office/drawing/2014/main" id="{AA05CB19-4C24-4E39-8FA6-EF1FC86C088B}"/>
              </a:ext>
            </a:extLst>
          </p:cNvPr>
          <p:cNvSpPr/>
          <p:nvPr/>
        </p:nvSpPr>
        <p:spPr>
          <a:xfrm>
            <a:off x="10713783" y="5284916"/>
            <a:ext cx="641286" cy="21196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MEDIUM</a:t>
            </a:r>
          </a:p>
        </p:txBody>
      </p:sp>
      <p:grpSp>
        <p:nvGrpSpPr>
          <p:cNvPr id="18" name="Group 17">
            <a:extLst>
              <a:ext uri="{FF2B5EF4-FFF2-40B4-BE49-F238E27FC236}">
                <a16:creationId xmlns:a16="http://schemas.microsoft.com/office/drawing/2014/main" id="{6F174DD1-5A21-4E7B-B045-1487F8B69E12}"/>
              </a:ext>
            </a:extLst>
          </p:cNvPr>
          <p:cNvGrpSpPr/>
          <p:nvPr/>
        </p:nvGrpSpPr>
        <p:grpSpPr>
          <a:xfrm>
            <a:off x="708059" y="1758399"/>
            <a:ext cx="10762582" cy="1306758"/>
            <a:chOff x="708059" y="4931361"/>
            <a:chExt cx="10762582" cy="1306758"/>
          </a:xfrm>
        </p:grpSpPr>
        <p:sp>
          <p:nvSpPr>
            <p:cNvPr id="20" name="Rectangle 19">
              <a:extLst>
                <a:ext uri="{FF2B5EF4-FFF2-40B4-BE49-F238E27FC236}">
                  <a16:creationId xmlns:a16="http://schemas.microsoft.com/office/drawing/2014/main" id="{17C078FF-71A3-4774-898F-6394325515DB}"/>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a:solidFill>
                    <a:srgbClr val="494949"/>
                  </a:solidFill>
                  <a:latin typeface="Tahoma"/>
                </a:rPr>
                <a:t>Penetrasjonstest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(overordnet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alle områder)</a:t>
              </a:r>
            </a:p>
          </p:txBody>
        </p:sp>
        <p:sp>
          <p:nvSpPr>
            <p:cNvPr id="21" name="Rectangle 20">
              <a:extLst>
                <a:ext uri="{FF2B5EF4-FFF2-40B4-BE49-F238E27FC236}">
                  <a16:creationId xmlns:a16="http://schemas.microsoft.com/office/drawing/2014/main" id="{8463389D-8D7A-483C-8A3E-30E4B8624DE9}"/>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94949"/>
                  </a:solidFill>
                  <a:effectLst/>
                  <a:uLnTx/>
                  <a:uFillTx/>
                  <a:latin typeface="Tahoma"/>
                  <a:ea typeface="+mn-ea"/>
                  <a:cs typeface="+mn-cs"/>
                </a:rPr>
                <a:t>For å forsikre</a:t>
              </a:r>
              <a:r>
                <a:rPr lang="nb-NO" sz="1200">
                  <a:solidFill>
                    <a:srgbClr val="494949"/>
                  </a:solidFill>
                  <a:latin typeface="Tahoma"/>
                </a:rPr>
                <a:t> at sikkerhetsmekanismer er implementert etter hensikt er det viktig at penetrasjonstest blir gjennomført. Testaktiviteter bør blant annet inneholde, men ikke begrenset til, test av JWT, signatur til dokumentpakke, autentisering, autorisasjon, TLS-oppsett, sikkerhetsheadere, med mer. </a:t>
              </a:r>
              <a:endParaRPr kumimoji="0" lang="nb-NO" sz="1200" b="0" i="0" u="none" strike="noStrike" kern="1200" cap="none" spc="0" normalizeH="0" baseline="0" noProof="0">
                <a:ln>
                  <a:noFill/>
                </a:ln>
                <a:solidFill>
                  <a:srgbClr val="494949"/>
                </a:solidFill>
                <a:effectLst/>
                <a:uLnTx/>
                <a:uFillTx/>
                <a:latin typeface="Tahoma"/>
                <a:ea typeface="+mn-ea"/>
                <a:cs typeface="+mn-cs"/>
              </a:endParaRPr>
            </a:p>
          </p:txBody>
        </p:sp>
      </p:grpSp>
      <p:sp>
        <p:nvSpPr>
          <p:cNvPr id="22" name="Rektangel 21">
            <a:extLst>
              <a:ext uri="{FF2B5EF4-FFF2-40B4-BE49-F238E27FC236}">
                <a16:creationId xmlns:a16="http://schemas.microsoft.com/office/drawing/2014/main" id="{A62FBA05-E950-47CA-9665-52E7E37ED387}"/>
              </a:ext>
            </a:extLst>
          </p:cNvPr>
          <p:cNvSpPr/>
          <p:nvPr/>
        </p:nvSpPr>
        <p:spPr>
          <a:xfrm>
            <a:off x="10691627" y="2305796"/>
            <a:ext cx="641286" cy="21196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HØY</a:t>
            </a:r>
          </a:p>
        </p:txBody>
      </p:sp>
    </p:spTree>
    <p:extLst>
      <p:ext uri="{BB962C8B-B14F-4D97-AF65-F5344CB8AC3E}">
        <p14:creationId xmlns:p14="http://schemas.microsoft.com/office/powerpoint/2010/main" val="2355104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FC5A09-E7F4-402F-8C26-14D4129CF4F0}"/>
              </a:ext>
            </a:extLst>
          </p:cNvPr>
          <p:cNvSpPr>
            <a:spLocks noGrp="1"/>
          </p:cNvSpPr>
          <p:nvPr>
            <p:ph type="title"/>
          </p:nvPr>
        </p:nvSpPr>
        <p:spPr>
          <a:xfrm>
            <a:off x="741293" y="2547724"/>
            <a:ext cx="10751504" cy="546000"/>
          </a:xfrm>
        </p:spPr>
        <p:txBody>
          <a:bodyPr/>
          <a:lstStyle/>
          <a:p>
            <a:r>
              <a:rPr lang="nb-NO"/>
              <a:t>Anbefalinger</a:t>
            </a:r>
          </a:p>
        </p:txBody>
      </p:sp>
      <p:sp>
        <p:nvSpPr>
          <p:cNvPr id="4" name="Rectangle 3">
            <a:extLst>
              <a:ext uri="{FF2B5EF4-FFF2-40B4-BE49-F238E27FC236}">
                <a16:creationId xmlns:a16="http://schemas.microsoft.com/office/drawing/2014/main" id="{27F61DD1-78CD-4EA9-A3F4-DB5E96C8182E}"/>
              </a:ext>
            </a:extLst>
          </p:cNvPr>
          <p:cNvSpPr/>
          <p:nvPr/>
        </p:nvSpPr>
        <p:spPr>
          <a:xfrm>
            <a:off x="719137" y="1462852"/>
            <a:ext cx="1260000" cy="274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Område</a:t>
            </a:r>
          </a:p>
        </p:txBody>
      </p:sp>
      <p:sp>
        <p:nvSpPr>
          <p:cNvPr id="6" name="Rectangle 5">
            <a:extLst>
              <a:ext uri="{FF2B5EF4-FFF2-40B4-BE49-F238E27FC236}">
                <a16:creationId xmlns:a16="http://schemas.microsoft.com/office/drawing/2014/main" id="{03910382-DF13-4D6A-84B3-37FA4D007CB4}"/>
              </a:ext>
            </a:extLst>
          </p:cNvPr>
          <p:cNvSpPr/>
          <p:nvPr/>
        </p:nvSpPr>
        <p:spPr>
          <a:xfrm>
            <a:off x="2473165" y="1448564"/>
            <a:ext cx="3905692"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Anbefalinger</a:t>
            </a:r>
          </a:p>
        </p:txBody>
      </p:sp>
      <p:sp>
        <p:nvSpPr>
          <p:cNvPr id="11" name="Rectangle 10">
            <a:extLst>
              <a:ext uri="{FF2B5EF4-FFF2-40B4-BE49-F238E27FC236}">
                <a16:creationId xmlns:a16="http://schemas.microsoft.com/office/drawing/2014/main" id="{343D3A4F-D94D-49E1-9734-5D95A5DDC1B5}"/>
              </a:ext>
            </a:extLst>
          </p:cNvPr>
          <p:cNvSpPr/>
          <p:nvPr/>
        </p:nvSpPr>
        <p:spPr>
          <a:xfrm>
            <a:off x="10487519" y="1395412"/>
            <a:ext cx="983122" cy="28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500" b="1" i="0" u="none" strike="noStrike" kern="1200" cap="none" spc="0" normalizeH="0" baseline="0" noProof="0">
                <a:ln>
                  <a:noFill/>
                </a:ln>
                <a:solidFill>
                  <a:srgbClr val="494949"/>
                </a:solidFill>
                <a:effectLst/>
                <a:uLnTx/>
                <a:uFillTx/>
                <a:latin typeface="Tahoma"/>
                <a:ea typeface="+mn-ea"/>
                <a:cs typeface="+mn-cs"/>
              </a:rPr>
              <a:t>Prioritet</a:t>
            </a:r>
          </a:p>
        </p:txBody>
      </p:sp>
      <p:grpSp>
        <p:nvGrpSpPr>
          <p:cNvPr id="20" name="Group 19">
            <a:extLst>
              <a:ext uri="{FF2B5EF4-FFF2-40B4-BE49-F238E27FC236}">
                <a16:creationId xmlns:a16="http://schemas.microsoft.com/office/drawing/2014/main" id="{2DB88DC6-A754-4294-A77C-8622B779D929}"/>
              </a:ext>
            </a:extLst>
          </p:cNvPr>
          <p:cNvGrpSpPr/>
          <p:nvPr/>
        </p:nvGrpSpPr>
        <p:grpSpPr>
          <a:xfrm>
            <a:off x="719137" y="4705570"/>
            <a:ext cx="10762582" cy="1306758"/>
            <a:chOff x="708059" y="4931361"/>
            <a:chExt cx="10762582" cy="1306758"/>
          </a:xfrm>
        </p:grpSpPr>
        <p:sp>
          <p:nvSpPr>
            <p:cNvPr id="25" name="Rectangle 24">
              <a:extLst>
                <a:ext uri="{FF2B5EF4-FFF2-40B4-BE49-F238E27FC236}">
                  <a16:creationId xmlns:a16="http://schemas.microsoft.com/office/drawing/2014/main" id="{F43A0583-8CEB-405B-923B-EA8A965D4C0F}"/>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Person</a:t>
              </a:r>
              <a:r>
                <a:rPr lang="nb-NO" sz="1400">
                  <a:solidFill>
                    <a:srgbClr val="494949"/>
                  </a:solidFill>
                  <a:latin typeface="Tahoma"/>
                </a:rPr>
                <a:t>nummer</a:t>
              </a:r>
              <a:br>
                <a:rPr lang="nb-NO" sz="1400">
                  <a:solidFill>
                    <a:srgbClr val="494949"/>
                  </a:solidFill>
                  <a:latin typeface="Tahoma"/>
                </a:rPr>
              </a:br>
              <a:r>
                <a:rPr lang="nb-NO" sz="1400">
                  <a:solidFill>
                    <a:srgbClr val="494949"/>
                  </a:solidFill>
                  <a:latin typeface="Tahoma"/>
                </a:rPr>
                <a:t>(meldingsstruktur)</a:t>
              </a:r>
              <a:endParaRPr kumimoji="0" lang="nb-NO" sz="1400" b="0" i="0" u="none" strike="noStrike" kern="1200" cap="none" spc="0" normalizeH="0" baseline="0" noProof="0">
                <a:ln>
                  <a:noFill/>
                </a:ln>
                <a:solidFill>
                  <a:srgbClr val="494949"/>
                </a:solidFill>
                <a:effectLst/>
                <a:uLnTx/>
                <a:uFillTx/>
                <a:latin typeface="Tahoma"/>
                <a:ea typeface="+mn-ea"/>
                <a:cs typeface="+mn-cs"/>
              </a:endParaRPr>
            </a:p>
          </p:txBody>
        </p:sp>
        <p:sp>
          <p:nvSpPr>
            <p:cNvPr id="28" name="Rectangle 27">
              <a:extLst>
                <a:ext uri="{FF2B5EF4-FFF2-40B4-BE49-F238E27FC236}">
                  <a16:creationId xmlns:a16="http://schemas.microsoft.com/office/drawing/2014/main" id="{515D481C-B3BE-4FF8-A2E4-C4D9D2CEDBAE}"/>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494949"/>
                  </a:solidFill>
                  <a:effectLst/>
                  <a:uLnTx/>
                  <a:uFillTx/>
                  <a:latin typeface="Tahoma"/>
                  <a:ea typeface="+mn-ea"/>
                  <a:cs typeface="+mn-cs"/>
                </a:rPr>
                <a:t>For å ivareta prinsipp om dataminimering anbefales det å fjerne parameter i forretningsmelding som inneholder innbyggers personnummer. Innbyggers postkasseadresse er unik og bør dekke formålet om korrekt identifisering av mottaker.</a:t>
              </a:r>
            </a:p>
          </p:txBody>
        </p:sp>
      </p:grpSp>
      <p:sp>
        <p:nvSpPr>
          <p:cNvPr id="29" name="Rektangel 23">
            <a:extLst>
              <a:ext uri="{FF2B5EF4-FFF2-40B4-BE49-F238E27FC236}">
                <a16:creationId xmlns:a16="http://schemas.microsoft.com/office/drawing/2014/main" id="{CBB55D3F-57C4-4D51-B100-CB6DCA152999}"/>
              </a:ext>
            </a:extLst>
          </p:cNvPr>
          <p:cNvSpPr/>
          <p:nvPr/>
        </p:nvSpPr>
        <p:spPr>
          <a:xfrm>
            <a:off x="10713783" y="5273479"/>
            <a:ext cx="641286" cy="211963"/>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LAV</a:t>
            </a:r>
          </a:p>
        </p:txBody>
      </p:sp>
      <p:grpSp>
        <p:nvGrpSpPr>
          <p:cNvPr id="30" name="Group 29">
            <a:extLst>
              <a:ext uri="{FF2B5EF4-FFF2-40B4-BE49-F238E27FC236}">
                <a16:creationId xmlns:a16="http://schemas.microsoft.com/office/drawing/2014/main" id="{E26C8AF9-CDC4-49F8-BC10-59AA73854053}"/>
              </a:ext>
            </a:extLst>
          </p:cNvPr>
          <p:cNvGrpSpPr/>
          <p:nvPr/>
        </p:nvGrpSpPr>
        <p:grpSpPr>
          <a:xfrm>
            <a:off x="730215" y="3232347"/>
            <a:ext cx="10762582" cy="1306758"/>
            <a:chOff x="708059" y="4931361"/>
            <a:chExt cx="10762582" cy="1306758"/>
          </a:xfrm>
        </p:grpSpPr>
        <p:sp>
          <p:nvSpPr>
            <p:cNvPr id="31" name="Rectangle 30">
              <a:extLst>
                <a:ext uri="{FF2B5EF4-FFF2-40B4-BE49-F238E27FC236}">
                  <a16:creationId xmlns:a16="http://schemas.microsoft.com/office/drawing/2014/main" id="{6D81EB07-CC66-48ED-B724-AAAA325BA69B}"/>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Kanalkryptering </a:t>
              </a:r>
              <a:br>
                <a:rPr kumimoji="0" lang="nb-NO" sz="1400" b="0" i="0" u="none" strike="noStrike" kern="1200" cap="none" spc="0" normalizeH="0" baseline="0" noProof="0">
                  <a:ln>
                    <a:noFill/>
                  </a:ln>
                  <a:solidFill>
                    <a:srgbClr val="494949"/>
                  </a:solidFill>
                  <a:effectLst/>
                  <a:uLnTx/>
                  <a:uFillTx/>
                  <a:latin typeface="Tahoma"/>
                  <a:ea typeface="+mn-ea"/>
                  <a:cs typeface="+mn-cs"/>
                </a:rPr>
              </a:br>
              <a:r>
                <a:rPr kumimoji="0" lang="nb-NO" sz="1400" b="0" i="0" u="none" strike="noStrike" kern="1200" cap="none" spc="0" normalizeH="0" baseline="0" noProof="0">
                  <a:ln>
                    <a:noFill/>
                  </a:ln>
                  <a:solidFill>
                    <a:srgbClr val="494949"/>
                  </a:solidFill>
                  <a:effectLst/>
                  <a:uLnTx/>
                  <a:uFillTx/>
                  <a:latin typeface="Tahoma"/>
                  <a:ea typeface="+mn-ea"/>
                  <a:cs typeface="+mn-cs"/>
                </a:rPr>
                <a:t>C1-&gt;C2 og C3-&gt;C4 </a:t>
              </a:r>
              <a:br>
                <a:rPr kumimoji="0" lang="nb-NO" sz="1400" b="0" i="0" u="none" strike="noStrike" kern="1200" cap="none" spc="0" normalizeH="0" baseline="0" noProof="0">
                  <a:ln>
                    <a:noFill/>
                  </a:ln>
                  <a:solidFill>
                    <a:srgbClr val="494949"/>
                  </a:solidFill>
                  <a:effectLst/>
                  <a:uLnTx/>
                  <a:uFillTx/>
                  <a:latin typeface="Tahoma"/>
                  <a:ea typeface="+mn-ea"/>
                  <a:cs typeface="+mn-cs"/>
                </a:rPr>
              </a:br>
              <a:r>
                <a:rPr kumimoji="0" lang="nb-NO" sz="1400" b="0" i="0" u="none" strike="noStrike" kern="1200" cap="none" spc="0" normalizeH="0" baseline="0" noProof="0">
                  <a:ln>
                    <a:noFill/>
                  </a:ln>
                  <a:solidFill>
                    <a:srgbClr val="494949"/>
                  </a:solidFill>
                  <a:effectLst/>
                  <a:uLnTx/>
                  <a:uFillTx/>
                  <a:latin typeface="Tahoma"/>
                  <a:ea typeface="+mn-ea"/>
                  <a:cs typeface="+mn-cs"/>
                </a:rPr>
                <a:t>(algoritmer for </a:t>
              </a:r>
              <a:br>
                <a:rPr kumimoji="0" lang="nb-NO" sz="1400" b="0" i="0" u="none" strike="noStrike" kern="1200" cap="none" spc="0" normalizeH="0" baseline="0" noProof="0">
                  <a:ln>
                    <a:noFill/>
                  </a:ln>
                  <a:solidFill>
                    <a:srgbClr val="494949"/>
                  </a:solidFill>
                  <a:effectLst/>
                  <a:uLnTx/>
                  <a:uFillTx/>
                  <a:latin typeface="Tahoma"/>
                  <a:ea typeface="+mn-ea"/>
                  <a:cs typeface="+mn-cs"/>
                </a:rPr>
              </a:br>
              <a:r>
                <a:rPr kumimoji="0" lang="nb-NO" sz="1400" b="0" i="0" u="none" strike="noStrike" kern="1200" cap="none" spc="0" normalizeH="0" baseline="0" noProof="0">
                  <a:ln>
                    <a:noFill/>
                  </a:ln>
                  <a:solidFill>
                    <a:srgbClr val="494949"/>
                  </a:solidFill>
                  <a:effectLst/>
                  <a:uLnTx/>
                  <a:uFillTx/>
                  <a:latin typeface="Tahoma"/>
                  <a:ea typeface="+mn-ea"/>
                  <a:cs typeface="+mn-cs"/>
                </a:rPr>
                <a:t>kryptering og </a:t>
              </a:r>
              <a:br>
                <a:rPr kumimoji="0" lang="nb-NO" sz="1400" b="0" i="0" u="none" strike="noStrike" kern="1200" cap="none" spc="0" normalizeH="0" baseline="0" noProof="0">
                  <a:ln>
                    <a:noFill/>
                  </a:ln>
                  <a:solidFill>
                    <a:srgbClr val="494949"/>
                  </a:solidFill>
                  <a:effectLst/>
                  <a:uLnTx/>
                  <a:uFillTx/>
                  <a:latin typeface="Tahoma"/>
                  <a:ea typeface="+mn-ea"/>
                  <a:cs typeface="+mn-cs"/>
                </a:rPr>
              </a:br>
              <a:r>
                <a:rPr kumimoji="0" lang="nb-NO" sz="1400" b="0" i="0" u="none" strike="noStrike" kern="1200" cap="none" spc="0" normalizeH="0" baseline="0" noProof="0">
                  <a:ln>
                    <a:noFill/>
                  </a:ln>
                  <a:solidFill>
                    <a:srgbClr val="494949"/>
                  </a:solidFill>
                  <a:effectLst/>
                  <a:uLnTx/>
                  <a:uFillTx/>
                  <a:latin typeface="Tahoma"/>
                  <a:ea typeface="+mn-ea"/>
                  <a:cs typeface="+mn-cs"/>
                </a:rPr>
                <a:t>signering)</a:t>
              </a:r>
            </a:p>
          </p:txBody>
        </p:sp>
        <p:sp>
          <p:nvSpPr>
            <p:cNvPr id="32" name="Rectangle 31">
              <a:extLst>
                <a:ext uri="{FF2B5EF4-FFF2-40B4-BE49-F238E27FC236}">
                  <a16:creationId xmlns:a16="http://schemas.microsoft.com/office/drawing/2014/main" id="{E4AC13C9-6C8C-4F57-B5F7-8BD322D7F861}"/>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lang="nb-NO" sz="1200">
                  <a:solidFill>
                    <a:schemeClr val="accent1"/>
                  </a:solidFill>
                </a:rPr>
                <a:t>Sopra Steria anbefaler å benytte TLS 1.2 eller nyere mellom C1 og C2 når C2 er ferdig implementert, og mellom C3 og C4 dersom det benyttes eldre versjoner.</a:t>
              </a:r>
              <a:endParaRPr kumimoji="0" lang="nb-NO" sz="1200" b="0" i="0" u="none" strike="noStrike" kern="1200" cap="none" spc="0" normalizeH="0" baseline="0" noProof="0">
                <a:ln>
                  <a:noFill/>
                </a:ln>
                <a:solidFill>
                  <a:schemeClr val="accent1"/>
                </a:solidFill>
                <a:effectLst/>
                <a:uLnTx/>
                <a:uFillTx/>
                <a:latin typeface="Tahoma"/>
                <a:ea typeface="+mn-ea"/>
                <a:cs typeface="+mn-cs"/>
              </a:endParaRPr>
            </a:p>
          </p:txBody>
        </p:sp>
      </p:grpSp>
      <p:sp>
        <p:nvSpPr>
          <p:cNvPr id="33" name="Rektangel 22">
            <a:extLst>
              <a:ext uri="{FF2B5EF4-FFF2-40B4-BE49-F238E27FC236}">
                <a16:creationId xmlns:a16="http://schemas.microsoft.com/office/drawing/2014/main" id="{04088101-BF96-4F97-B31D-E6FD7E7D0255}"/>
              </a:ext>
            </a:extLst>
          </p:cNvPr>
          <p:cNvSpPr/>
          <p:nvPr/>
        </p:nvSpPr>
        <p:spPr>
          <a:xfrm>
            <a:off x="10724861" y="3800256"/>
            <a:ext cx="641286" cy="21196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MEDIUM</a:t>
            </a:r>
          </a:p>
        </p:txBody>
      </p:sp>
      <p:grpSp>
        <p:nvGrpSpPr>
          <p:cNvPr id="18" name="Group 17">
            <a:extLst>
              <a:ext uri="{FF2B5EF4-FFF2-40B4-BE49-F238E27FC236}">
                <a16:creationId xmlns:a16="http://schemas.microsoft.com/office/drawing/2014/main" id="{F9F84282-C8C4-4BA1-9DB1-D1CE7D9B0DF7}"/>
              </a:ext>
            </a:extLst>
          </p:cNvPr>
          <p:cNvGrpSpPr/>
          <p:nvPr/>
        </p:nvGrpSpPr>
        <p:grpSpPr>
          <a:xfrm>
            <a:off x="730215" y="1817756"/>
            <a:ext cx="10762582" cy="1306758"/>
            <a:chOff x="708059" y="4931361"/>
            <a:chExt cx="10762582" cy="1306758"/>
          </a:xfrm>
        </p:grpSpPr>
        <p:sp>
          <p:nvSpPr>
            <p:cNvPr id="19" name="Rectangle 18">
              <a:extLst>
                <a:ext uri="{FF2B5EF4-FFF2-40B4-BE49-F238E27FC236}">
                  <a16:creationId xmlns:a16="http://schemas.microsoft.com/office/drawing/2014/main" id="{E5DCE4C4-7AF9-4665-A53E-2C7A98BC1CD0}"/>
                </a:ext>
              </a:extLst>
            </p:cNvPr>
            <p:cNvSpPr/>
            <p:nvPr/>
          </p:nvSpPr>
          <p:spPr>
            <a:xfrm>
              <a:off x="708059" y="4931361"/>
              <a:ext cx="10762582" cy="1306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a:solidFill>
                    <a:srgbClr val="494949"/>
                  </a:solidFill>
                  <a:latin typeface="Tahoma"/>
                </a:rPr>
                <a:t>Kryptering</a:t>
              </a:r>
              <a:r>
                <a:rPr kumimoji="0" lang="nb-NO" sz="1400" b="0" i="0" u="none" strike="noStrike" kern="1200" cap="none" spc="0" normalizeH="0" baseline="0" noProof="0" err="1">
                  <a:ln>
                    <a:noFill/>
                  </a:ln>
                  <a:solidFill>
                    <a:srgbClr val="494949"/>
                  </a:solidFill>
                  <a:effectLst/>
                  <a:uLnTx/>
                  <a:uFillTx/>
                  <a:latin typeface="Tahoma"/>
                  <a:ea typeface="+mn-ea"/>
                  <a:cs typeface="+mn-cs"/>
                </a:rPr>
                <a:t>salgoritme</a:t>
              </a:r>
              <a:br>
                <a:rPr kumimoji="0" lang="nb-NO" sz="1400" b="0" i="0" u="none" strike="noStrike" kern="1200" cap="none" spc="0" normalizeH="0" baseline="0" noProof="0">
                  <a:ln>
                    <a:noFill/>
                  </a:ln>
                  <a:solidFill>
                    <a:srgbClr val="494949"/>
                  </a:solidFill>
                  <a:effectLst/>
                  <a:uLnTx/>
                  <a:uFillTx/>
                  <a:latin typeface="Tahoma"/>
                  <a:ea typeface="+mn-ea"/>
                  <a:cs typeface="+mn-cs"/>
                </a:rPr>
              </a:br>
              <a:r>
                <a:rPr lang="nb-NO" sz="1400">
                  <a:solidFill>
                    <a:srgbClr val="494949"/>
                  </a:solidFill>
                  <a:latin typeface="Tahoma"/>
                </a:rPr>
                <a:t>for symmetrisk </a:t>
              </a:r>
              <a:br>
                <a:rPr lang="nb-NO" sz="1400">
                  <a:solidFill>
                    <a:srgbClr val="494949"/>
                  </a:solidFill>
                  <a:latin typeface="Tahoma"/>
                </a:rPr>
              </a:br>
              <a:r>
                <a:rPr lang="nb-NO" sz="1400">
                  <a:solidFill>
                    <a:srgbClr val="494949"/>
                  </a:solidFill>
                  <a:latin typeface="Tahoma"/>
                </a:rPr>
                <a:t>nøkkel (a</a:t>
              </a:r>
              <a:r>
                <a:rPr kumimoji="0" lang="nb-NO" sz="1400" b="0" i="0" u="none" strike="noStrike" kern="1200" cap="none" spc="0" normalizeH="0" baseline="0" noProof="0" err="1">
                  <a:ln>
                    <a:noFill/>
                  </a:ln>
                  <a:solidFill>
                    <a:srgbClr val="494949"/>
                  </a:solidFill>
                  <a:effectLst/>
                  <a:uLnTx/>
                  <a:uFillTx/>
                  <a:latin typeface="Tahoma"/>
                  <a:ea typeface="+mn-ea"/>
                  <a:cs typeface="+mn-cs"/>
                </a:rPr>
                <a:t>lgoritmer</a:t>
              </a:r>
              <a:r>
                <a:rPr kumimoji="0" lang="nb-NO" sz="1400" b="0" i="0" u="none" strike="noStrike" kern="1200" cap="none" spc="0" normalizeH="0" baseline="0" noProof="0">
                  <a:ln>
                    <a:noFill/>
                  </a:ln>
                  <a:solidFill>
                    <a:srgbClr val="494949"/>
                  </a:solidFill>
                  <a:effectLst/>
                  <a:uLnTx/>
                  <a:uFillTx/>
                  <a:latin typeface="Tahom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494949"/>
                  </a:solidFill>
                  <a:effectLst/>
                  <a:uLnTx/>
                  <a:uFillTx/>
                  <a:latin typeface="Tahoma"/>
                  <a:ea typeface="+mn-ea"/>
                  <a:cs typeface="+mn-cs"/>
                </a:rPr>
                <a:t>for </a:t>
              </a:r>
              <a:r>
                <a:rPr lang="nb-NO" sz="1400">
                  <a:solidFill>
                    <a:srgbClr val="494949"/>
                  </a:solidFill>
                  <a:latin typeface="Tahoma"/>
                </a:rPr>
                <a:t>kryptering og</a:t>
              </a:r>
              <a:br>
                <a:rPr lang="nb-NO" sz="1400">
                  <a:solidFill>
                    <a:srgbClr val="494949"/>
                  </a:solidFill>
                  <a:latin typeface="Tahoma"/>
                </a:rPr>
              </a:br>
              <a:r>
                <a:rPr lang="nb-NO" sz="1400">
                  <a:solidFill>
                    <a:srgbClr val="494949"/>
                  </a:solidFill>
                  <a:latin typeface="Tahoma"/>
                </a:rPr>
                <a:t>signering)</a:t>
              </a:r>
              <a:endParaRPr kumimoji="0" lang="nb-NO" sz="1400" b="0" i="0" u="none" strike="noStrike" kern="1200" cap="none" spc="0" normalizeH="0" baseline="0" noProof="0">
                <a:ln>
                  <a:noFill/>
                </a:ln>
                <a:solidFill>
                  <a:srgbClr val="494949"/>
                </a:solidFill>
                <a:effectLst/>
                <a:uLnTx/>
                <a:uFillTx/>
                <a:latin typeface="Tahoma"/>
                <a:ea typeface="+mn-ea"/>
                <a:cs typeface="+mn-cs"/>
              </a:endParaRPr>
            </a:p>
          </p:txBody>
        </p:sp>
        <p:sp>
          <p:nvSpPr>
            <p:cNvPr id="21" name="Rectangle 20">
              <a:extLst>
                <a:ext uri="{FF2B5EF4-FFF2-40B4-BE49-F238E27FC236}">
                  <a16:creationId xmlns:a16="http://schemas.microsoft.com/office/drawing/2014/main" id="{616FC34B-988E-41D3-B717-F1290D532340}"/>
                </a:ext>
              </a:extLst>
            </p:cNvPr>
            <p:cNvSpPr/>
            <p:nvPr/>
          </p:nvSpPr>
          <p:spPr>
            <a:xfrm>
              <a:off x="2462087" y="5037668"/>
              <a:ext cx="8129711" cy="1135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nb-NO" sz="1200" b="0" i="0" u="none" strike="noStrike" kern="1200" cap="none" spc="0" normalizeH="0" baseline="0" noProof="0">
                  <a:ln>
                    <a:noFill/>
                  </a:ln>
                  <a:solidFill>
                    <a:schemeClr val="accent1"/>
                  </a:solidFill>
                  <a:effectLst/>
                  <a:uLnTx/>
                  <a:uFillTx/>
                  <a:latin typeface="Tahoma"/>
                  <a:ea typeface="+mn-ea"/>
                  <a:cs typeface="+mn-cs"/>
                </a:rPr>
                <a:t>I henhold til beste praksis anbefaler </a:t>
              </a:r>
              <a:r>
                <a:rPr lang="nb-NO" sz="1200">
                  <a:solidFill>
                    <a:schemeClr val="accent1"/>
                  </a:solidFill>
                  <a:latin typeface="Tahoma"/>
                </a:rPr>
                <a:t>Sopra Steria å benytte nyeste versjon av PKCS herunder PKCS#1v2.2 for kryptering av den symmetriske nøkkelen.</a:t>
              </a:r>
              <a:endParaRPr kumimoji="0" lang="nb-NO" sz="1200" b="0" i="0" u="none" strike="noStrike" kern="1200" cap="none" spc="0" normalizeH="0" baseline="0" noProof="0">
                <a:ln>
                  <a:noFill/>
                </a:ln>
                <a:solidFill>
                  <a:schemeClr val="accent1"/>
                </a:solidFill>
                <a:effectLst/>
                <a:uLnTx/>
                <a:uFillTx/>
                <a:latin typeface="Tahoma"/>
                <a:ea typeface="+mn-ea"/>
                <a:cs typeface="+mn-cs"/>
              </a:endParaRPr>
            </a:p>
          </p:txBody>
        </p:sp>
      </p:grpSp>
      <p:sp>
        <p:nvSpPr>
          <p:cNvPr id="22" name="Rektangel 22">
            <a:extLst>
              <a:ext uri="{FF2B5EF4-FFF2-40B4-BE49-F238E27FC236}">
                <a16:creationId xmlns:a16="http://schemas.microsoft.com/office/drawing/2014/main" id="{3FAC784B-D445-4FAB-A863-E92770AD2BA9}"/>
              </a:ext>
            </a:extLst>
          </p:cNvPr>
          <p:cNvSpPr/>
          <p:nvPr/>
        </p:nvSpPr>
        <p:spPr>
          <a:xfrm>
            <a:off x="10732732" y="2365153"/>
            <a:ext cx="641286" cy="211963"/>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a:solidFill>
                  <a:schemeClr val="tx1"/>
                </a:solidFill>
              </a:rPr>
              <a:t>MEDIUM</a:t>
            </a:r>
          </a:p>
        </p:txBody>
      </p:sp>
    </p:spTree>
    <p:extLst>
      <p:ext uri="{BB962C8B-B14F-4D97-AF65-F5344CB8AC3E}">
        <p14:creationId xmlns:p14="http://schemas.microsoft.com/office/powerpoint/2010/main" val="2574598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8GMH3_d7BkK2BBSTAzTEW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IDd9fv3NEmr9_.7GBK.RA"/>
</p:tagLst>
</file>

<file path=ppt/theme/theme1.xml><?xml version="1.0" encoding="utf-8"?>
<a:theme xmlns:a="http://schemas.openxmlformats.org/drawingml/2006/main" name="Sopra Steria Skandinavia">
  <a:themeElements>
    <a:clrScheme name="Custom 15">
      <a:dk1>
        <a:srgbClr val="494949"/>
      </a:dk1>
      <a:lt1>
        <a:srgbClr val="FFFFFF"/>
      </a:lt1>
      <a:dk2>
        <a:srgbClr val="CD0C31"/>
      </a:dk2>
      <a:lt2>
        <a:srgbClr val="F0F0F0"/>
      </a:lt2>
      <a:accent1>
        <a:srgbClr val="494949"/>
      </a:accent1>
      <a:accent2>
        <a:srgbClr val="CF022B"/>
      </a:accent2>
      <a:accent3>
        <a:srgbClr val="EA5599"/>
      </a:accent3>
      <a:accent4>
        <a:srgbClr val="8C1D82"/>
      </a:accent4>
      <a:accent5>
        <a:srgbClr val="00A188"/>
      </a:accent5>
      <a:accent6>
        <a:srgbClr val="95C11F"/>
      </a:accent6>
      <a:hlink>
        <a:srgbClr val="990724"/>
      </a:hlink>
      <a:folHlink>
        <a:srgbClr val="CD0C31"/>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solidFill>
              <a:schemeClr val="bg2">
                <a:lumMod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O Sopra Steria PPT mal feb 2020  -  Skrivebeskyttet" id="{9EEC1493-9139-4D11-9D9F-7D2ECEE2B022}" vid="{F0CC1C5E-AB98-4BB4-B42C-F520BB428CD9}"/>
    </a:ext>
  </a:extLst>
</a:theme>
</file>

<file path=ppt/theme/theme2.xml><?xml version="1.0" encoding="utf-8"?>
<a:theme xmlns:a="http://schemas.openxmlformats.org/drawingml/2006/main" name="Sopra Steria Scandinavia">
  <a:themeElements>
    <a:clrScheme name="Custom 15">
      <a:dk1>
        <a:srgbClr val="494949"/>
      </a:dk1>
      <a:lt1>
        <a:srgbClr val="FFFFFF"/>
      </a:lt1>
      <a:dk2>
        <a:srgbClr val="CD0C31"/>
      </a:dk2>
      <a:lt2>
        <a:srgbClr val="F0F0F0"/>
      </a:lt2>
      <a:accent1>
        <a:srgbClr val="494949"/>
      </a:accent1>
      <a:accent2>
        <a:srgbClr val="CF022B"/>
      </a:accent2>
      <a:accent3>
        <a:srgbClr val="EA5599"/>
      </a:accent3>
      <a:accent4>
        <a:srgbClr val="8C1D82"/>
      </a:accent4>
      <a:accent5>
        <a:srgbClr val="00A188"/>
      </a:accent5>
      <a:accent6>
        <a:srgbClr val="95C11F"/>
      </a:accent6>
      <a:hlink>
        <a:srgbClr val="990724"/>
      </a:hlink>
      <a:folHlink>
        <a:srgbClr val="CD0C31"/>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317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solidFill>
              <a:schemeClr val="bg2">
                <a:lumMod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9" id="{DE5A0C09-B077-4544-BB54-A33E6E3411DE}" vid="{915D473E-4C0E-EE44-895C-049EF8DE6389}"/>
    </a:ext>
  </a:extLst>
</a:theme>
</file>

<file path=ppt/theme/theme3.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 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Sopra Steria">
      <a:dk1>
        <a:srgbClr val="4A4A4A"/>
      </a:dk1>
      <a:lt1>
        <a:srgbClr val="FFFFFF"/>
      </a:lt1>
      <a:dk2>
        <a:srgbClr val="CF022B"/>
      </a:dk2>
      <a:lt2>
        <a:srgbClr val="F07D00"/>
      </a:lt2>
      <a:accent1>
        <a:srgbClr val="007AC2"/>
      </a:accent1>
      <a:accent2>
        <a:srgbClr val="32ABD0"/>
      </a:accent2>
      <a:accent3>
        <a:srgbClr val="00A188"/>
      </a:accent3>
      <a:accent4>
        <a:srgbClr val="95C11F"/>
      </a:accent4>
      <a:accent5>
        <a:srgbClr val="8C1D82"/>
      </a:accent5>
      <a:accent6>
        <a:srgbClr val="EA5599"/>
      </a:accent6>
      <a:hlink>
        <a:srgbClr val="A8A8A7"/>
      </a:hlink>
      <a:folHlink>
        <a:srgbClr val="EDEDED"/>
      </a:folHlink>
    </a:clrScheme>
    <a:fontScheme name="Sopraster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F71ED8C2156343A0E73B8F384273DC" ma:contentTypeVersion="4" ma:contentTypeDescription="Create a new document." ma:contentTypeScope="" ma:versionID="fe7073a939ec76be4e54c7c2589cbadd">
  <xsd:schema xmlns:xsd="http://www.w3.org/2001/XMLSchema" xmlns:xs="http://www.w3.org/2001/XMLSchema" xmlns:p="http://schemas.microsoft.com/office/2006/metadata/properties" xmlns:ns2="e5d1a7fe-332e-437a-8ee9-567b43662f7b" targetNamespace="http://schemas.microsoft.com/office/2006/metadata/properties" ma:root="true" ma:fieldsID="bc52df0acb47337e9740e4442b6fe788" ns2:_="">
    <xsd:import namespace="e5d1a7fe-332e-437a-8ee9-567b43662f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1a7fe-332e-437a-8ee9-567b43662f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3CDE10-8C2E-4455-8DFD-39DE870FAAA8}">
  <ds:schemaRefs>
    <ds:schemaRef ds:uri="e5d1a7fe-332e-437a-8ee9-567b43662f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DC887F-B297-4030-9EAA-98451663EC76}">
  <ds:schemaRefs>
    <ds:schemaRef ds:uri="e5d1a7fe-332e-437a-8ee9-567b43662f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2BA675-A16A-4084-BCEF-3D37880C59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821</TotalTime>
  <Words>2704</Words>
  <Application>Microsoft Office PowerPoint</Application>
  <PresentationFormat>Widescreen</PresentationFormat>
  <Paragraphs>239</Paragraphs>
  <Slides>17</Slides>
  <Notes>16</Notes>
  <HiddenSlides>0</HiddenSlides>
  <MMClips>0</MMClips>
  <ScaleCrop>false</ScaleCrop>
  <HeadingPairs>
    <vt:vector size="6" baseType="variant">
      <vt:variant>
        <vt:lpstr>Brukte skrifter</vt:lpstr>
      </vt:variant>
      <vt:variant>
        <vt:i4>3</vt:i4>
      </vt:variant>
      <vt:variant>
        <vt:lpstr>Tema</vt:lpstr>
      </vt:variant>
      <vt:variant>
        <vt:i4>2</vt:i4>
      </vt:variant>
      <vt:variant>
        <vt:lpstr>Lysbildetitler</vt:lpstr>
      </vt:variant>
      <vt:variant>
        <vt:i4>17</vt:i4>
      </vt:variant>
    </vt:vector>
  </HeadingPairs>
  <TitlesOfParts>
    <vt:vector size="22" baseType="lpstr">
      <vt:lpstr>Arial</vt:lpstr>
      <vt:lpstr>Inter</vt:lpstr>
      <vt:lpstr>Tahoma</vt:lpstr>
      <vt:lpstr>Sopra Steria Skandinavia</vt:lpstr>
      <vt:lpstr>Sopra Steria Scandinavia</vt:lpstr>
      <vt:lpstr>Digitaliseringsdirektoratet</vt:lpstr>
      <vt:lpstr>Innholdsfortegnelse</vt:lpstr>
      <vt:lpstr>Bakgrunn og sammendrag</vt:lpstr>
      <vt:lpstr>Avgrensninger og omfang</vt:lpstr>
      <vt:lpstr>Symboler brukt i vurderingen</vt:lpstr>
      <vt:lpstr>Overordnet vurdering per område</vt:lpstr>
      <vt:lpstr>Overordnet oppsummering</vt:lpstr>
      <vt:lpstr>Anbefalinger</vt:lpstr>
      <vt:lpstr>Anbefalinger</vt:lpstr>
      <vt:lpstr>Detaljrapport</vt:lpstr>
      <vt:lpstr>Overordnet arkitektur</vt:lpstr>
      <vt:lpstr>Oppsummering  Det er tatt gode informasjonssikkerhetsbeslutninger, og det er tatt i bruk et anerkjent rammeverk for utsending av digital brev til innbygger. Generelt benyttes virksomhetssertifikater for autentisering, signering og kryptering, og har en iboende risiko hvis det skulle komme på avveie. Virksomhetssertifikater er i dag anbefalt i det offentlige, og krever en tillit mellom aktører. Det er ikke avdekket svakheter i dagens valgte arkitektur utover dette.  Vurderingen er basert på den overordnede arkitekturen, og eventuelle integrasjonspunkter bør følge samme sikkerhetsprinsipper.</vt:lpstr>
      <vt:lpstr>Oppsummering Meldingsoppbygningen følger beste praksis og det er generelt en god meldingsoppbygning. Den gamle sentraliserte meldingsformidleren er blitt erstattet med et distribuert nettverk av aksesspunkt-leverandører som løfter sikkerheten dersom en av aksesspunkt-leverandørene skulle blitt kompromittert. Det fremkommer i dokumentasjonen at flere tiltak er etablert for å sikre forretningsmeldingen, blant annet signering av hele SBDen som gir ende-til-ende integritet. Det fremkommer i dokumentasjonen, og har blitt opplyst av Digdir, at personnummer sendes med i forretningsmeldingen uten at denne verdien har en hensikt og brukes til noe. For å etterfølge prinsipp om dataminimering anbefales det at verdien fjernes fra meldingen.</vt:lpstr>
      <vt:lpstr>Oppsummering  Kryptering og signering er viktig for å sikre både konfidensialitet og integritet for data i ro og transitt. Det er viktig å ha gode krypteringsalgoritmer hvis ikke vil ikke krypteringen fungere etter sin hensikt da svake krypteringsalgoritmer kan kompromitteres av en angriper fordi det kan allerede eksistere velkjente teknikker for å knekke algoritmen. Det fremkommer fra dokumentasjonen at det benyttes AES-CBC som er sårbar, og blant annet brukes til å kryptere dokumentpakken samt PKCS#1v1.5 som anvendes for å signere dokumentpakken. For kanalkryptering benyttes TLS fra C3 til C4, AS4-protokollen fra C2 til C3 som vist i figuren for overordnet arkitektur på slide 11. Det skal også forekomme kanalkryptering mellom C1 til C2, men dette er ikke implementert enda.</vt:lpstr>
      <vt:lpstr>Vedlegg</vt:lpstr>
      <vt:lpstr>Vedlegg del 1</vt:lpstr>
      <vt:lpstr>Vedlegg del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Farger</dc:title>
  <dc:creator>KOPPERUD Camilla</dc:creator>
  <cp:lastModifiedBy>Kvame, Solveig</cp:lastModifiedBy>
  <cp:revision>1</cp:revision>
  <cp:lastPrinted>2019-09-24T07:58:07Z</cp:lastPrinted>
  <dcterms:created xsi:type="dcterms:W3CDTF">2020-02-25T09:34:45Z</dcterms:created>
  <dcterms:modified xsi:type="dcterms:W3CDTF">2021-10-05T11:45:26Z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0x010100D8F71ED8C2156343A0E73B8F384273DC</vt:lpwstr>
  </property>
  <property fmtid="{D5CDD505-2E9C-101B-9397-08002B2CF9AE}" pid="3" name="Community">
    <vt:lpwstr/>
  </property>
  <property fmtid="{D5CDD505-2E9C-101B-9397-08002B2CF9AE}" pid="4" name="Languages">
    <vt:lpwstr/>
  </property>
  <property fmtid="{D5CDD505-2E9C-101B-9397-08002B2CF9AE}" pid="5" name="Steria location">
    <vt:lpwstr/>
  </property>
  <property fmtid="{D5CDD505-2E9C-101B-9397-08002B2CF9AE}" pid="6" name="Document type">
    <vt:lpwstr/>
  </property>
  <property fmtid="{D5CDD505-2E9C-101B-9397-08002B2CF9AE}" pid="7" name="MSIP_Label_619ffa58-9d1c-42f8-b0e6-79cea428c945_Enabled">
    <vt:lpwstr>true</vt:lpwstr>
  </property>
  <property fmtid="{D5CDD505-2E9C-101B-9397-08002B2CF9AE}" pid="8" name="MSIP_Label_619ffa58-9d1c-42f8-b0e6-79cea428c945_SetDate">
    <vt:lpwstr>2021-07-06T13:31:41Z</vt:lpwstr>
  </property>
  <property fmtid="{D5CDD505-2E9C-101B-9397-08002B2CF9AE}" pid="9" name="MSIP_Label_619ffa58-9d1c-42f8-b0e6-79cea428c945_Method">
    <vt:lpwstr>Privileged</vt:lpwstr>
  </property>
  <property fmtid="{D5CDD505-2E9C-101B-9397-08002B2CF9AE}" pid="10" name="MSIP_Label_619ffa58-9d1c-42f8-b0e6-79cea428c945_Name">
    <vt:lpwstr>External</vt:lpwstr>
  </property>
  <property fmtid="{D5CDD505-2E9C-101B-9397-08002B2CF9AE}" pid="11" name="MSIP_Label_619ffa58-9d1c-42f8-b0e6-79cea428c945_SiteId">
    <vt:lpwstr>8b87af7d-8647-4dc7-8df4-5f69a2011bb5</vt:lpwstr>
  </property>
  <property fmtid="{D5CDD505-2E9C-101B-9397-08002B2CF9AE}" pid="12" name="MSIP_Label_619ffa58-9d1c-42f8-b0e6-79cea428c945_ActionId">
    <vt:lpwstr>79f7771f-3b7e-4b74-8e59-585f267e76a1</vt:lpwstr>
  </property>
  <property fmtid="{D5CDD505-2E9C-101B-9397-08002B2CF9AE}" pid="13" name="MSIP_Label_619ffa58-9d1c-42f8-b0e6-79cea428c945_ContentBits">
    <vt:lpwstr>0</vt:lpwstr>
  </property>
</Properties>
</file>